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61" r:id="rId3"/>
    <p:sldId id="256" r:id="rId4"/>
    <p:sldId id="264" r:id="rId5"/>
    <p:sldId id="262" r:id="rId6"/>
    <p:sldId id="265" r:id="rId7"/>
    <p:sldId id="259" r:id="rId8"/>
    <p:sldId id="266" r:id="rId9"/>
    <p:sldId id="267" r:id="rId10"/>
    <p:sldId id="260"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305" autoAdjust="0"/>
  </p:normalViewPr>
  <p:slideViewPr>
    <p:cSldViewPr>
      <p:cViewPr varScale="1">
        <p:scale>
          <a:sx n="86" d="100"/>
          <a:sy n="86" d="100"/>
        </p:scale>
        <p:origin x="-17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D18B09-22B2-4126-A018-27B88A0985CB}" type="datetimeFigureOut">
              <a:rPr lang="en-US" smtClean="0"/>
              <a:pPr/>
              <a:t>9/3/12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8DC22F-CAF7-4886-8A9B-61DBD07F7957}" type="slidenum">
              <a:rPr lang="en-US" smtClean="0"/>
              <a:pPr/>
              <a:t>‹#›</a:t>
            </a:fld>
            <a:endParaRPr lang="en-US"/>
          </a:p>
        </p:txBody>
      </p:sp>
    </p:spTree>
    <p:extLst>
      <p:ext uri="{BB962C8B-B14F-4D97-AF65-F5344CB8AC3E}">
        <p14:creationId xmlns:p14="http://schemas.microsoft.com/office/powerpoint/2010/main" val="3284041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screen will be up when students enter. Suggestion:</a:t>
            </a:r>
            <a:r>
              <a:rPr lang="en-US" baseline="0" dirty="0" smtClean="0"/>
              <a:t> They have a journal or warm-up sheet. They will copy the date (don’t forget to change that) and write or discuss one interesting fact from the “</a:t>
            </a:r>
            <a:r>
              <a:rPr lang="en-US" baseline="0" dirty="0" err="1" smtClean="0"/>
              <a:t>cosita</a:t>
            </a:r>
            <a:r>
              <a:rPr lang="en-US" baseline="0" dirty="0" smtClean="0"/>
              <a:t> de </a:t>
            </a:r>
            <a:r>
              <a:rPr lang="en-US" baseline="0" dirty="0" err="1" smtClean="0"/>
              <a:t>cultura</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can make an</a:t>
            </a:r>
            <a:r>
              <a:rPr lang="en-US" baseline="0" dirty="0" smtClean="0"/>
              <a:t> awesome</a:t>
            </a:r>
            <a:r>
              <a:rPr lang="en-US" dirty="0" smtClean="0"/>
              <a:t> activity</a:t>
            </a:r>
            <a:r>
              <a:rPr lang="en-US" baseline="0" dirty="0" smtClean="0"/>
              <a:t> in class or a homework assignment (See Real World Homework Basics on TPT) to review adjectives. Suggestion: Ask students to bring in supplies ahead of time. Search Pinterest.com for DIY </a:t>
            </a:r>
            <a:r>
              <a:rPr lang="en-US" baseline="0" dirty="0" err="1" smtClean="0"/>
              <a:t>Tshirts</a:t>
            </a:r>
            <a:r>
              <a:rPr lang="en-US" baseline="0" dirty="0" smtClean="0"/>
              <a:t> for ideas (4 pictures on </a:t>
            </a:r>
            <a:r>
              <a:rPr lang="en-US" baseline="0" smtClean="0"/>
              <a:t>bottom from </a:t>
            </a:r>
            <a:r>
              <a:rPr lang="en-US" baseline="0" dirty="0" smtClean="0"/>
              <a:t>there). Sponge letters: http://www.supplyroom-backtoschool.com/daycare/index.php?manufacturers_id=15&amp;sort=3a&amp;filter_id=54</a:t>
            </a:r>
          </a:p>
          <a:p>
            <a:r>
              <a:rPr lang="en-US" baseline="0" dirty="0" smtClean="0"/>
              <a:t>Have a student make one for your principal and invite them to be in the photo. They will love it, I promise!</a:t>
            </a:r>
          </a:p>
          <a:p>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daily goal that they should be able to do by</a:t>
            </a:r>
            <a:r>
              <a:rPr lang="en-US" baseline="0" dirty="0" smtClean="0"/>
              <a:t> the end of class. Take this opportunity to ask them when they may need to do this in real life in Spanish. Suggestion: They copy this goal in their journal or warm-up. I suggest that this lesson comes after they have learned a few description words (adjectives). Because of copyrights, I can’t use the photo I wanted. I had a picture of </a:t>
            </a:r>
            <a:r>
              <a:rPr lang="en-US" baseline="0" dirty="0" err="1" smtClean="0"/>
              <a:t>Pua</a:t>
            </a:r>
            <a:r>
              <a:rPr lang="en-US" baseline="0" dirty="0" smtClean="0"/>
              <a:t> </a:t>
            </a:r>
            <a:r>
              <a:rPr lang="en-US" baseline="0" dirty="0" err="1" smtClean="0"/>
              <a:t>Dones</a:t>
            </a:r>
            <a:r>
              <a:rPr lang="en-US" baseline="0" dirty="0" smtClean="0"/>
              <a:t> standing there like he was saying it.</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Play the song by clicking on the word “Bonito” in the traffic sign. Let it load before class starts if possible. They answer the questions aloud or in their journals. Fun</a:t>
            </a:r>
            <a:r>
              <a:rPr lang="en-US" baseline="0" dirty="0" smtClean="0"/>
              <a:t> twist: For the first question, have them write their name and guess on a ticket or piece of paper. You draw one out until you draw one with the correct answer (49 times). They win a little something special (candy, sticker, extra bathroom pass, etc)</a:t>
            </a:r>
            <a:r>
              <a:rPr lang="en-US" dirty="0" smtClean="0"/>
              <a:t>. Play the song again for the second question. Encourage</a:t>
            </a:r>
            <a:r>
              <a:rPr lang="en-US" baseline="0" dirty="0" smtClean="0"/>
              <a:t> them to list the answers in Spanish and help them with this afterwards.</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Play the song again. Print or have them copy this Listening Partner Chart (complete</a:t>
            </a:r>
            <a:r>
              <a:rPr lang="en-US" baseline="0" dirty="0" smtClean="0"/>
              <a:t> form </a:t>
            </a:r>
            <a:r>
              <a:rPr lang="en-US" dirty="0" smtClean="0"/>
              <a:t>sold on TPT) to do as an additional listening and reading activities. First they write down words they hear in the first column. Next</a:t>
            </a:r>
            <a:r>
              <a:rPr lang="en-US" baseline="0" dirty="0" smtClean="0"/>
              <a:t> they compare with a partner and add the words their partner hears in the second. Finally they read they lyrics and add what they understood when they read in the third.</a:t>
            </a:r>
            <a:r>
              <a:rPr lang="en-US" dirty="0" smtClean="0"/>
              <a:t> If they have a chance</a:t>
            </a:r>
            <a:r>
              <a:rPr lang="en-US" baseline="0" dirty="0" smtClean="0"/>
              <a:t> to read the lyrics after/while hearing the song, it will help them make connections between the written and spoken words, especially cognates.</a:t>
            </a:r>
            <a:endParaRPr lang="en-US" dirty="0" smtClean="0"/>
          </a:p>
        </p:txBody>
      </p:sp>
      <p:sp>
        <p:nvSpPr>
          <p:cNvPr id="4" name="Slide Number Placeholder 3"/>
          <p:cNvSpPr>
            <a:spLocks noGrp="1"/>
          </p:cNvSpPr>
          <p:nvPr>
            <p:ph type="sldNum" sz="quarter" idx="10"/>
          </p:nvPr>
        </p:nvSpPr>
        <p:spPr/>
        <p:txBody>
          <a:bodyPr/>
          <a:lstStyle/>
          <a:p>
            <a:fld id="{9C8DC22F-CAF7-4886-8A9B-61DBD07F795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are the lyrics.</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Give them an</a:t>
            </a:r>
            <a:r>
              <a:rPr lang="en-US" baseline="0" dirty="0" smtClean="0"/>
              <a:t> opportunity to self-assess. Explain to them what the expectations are so they are not overwhelmed! For novice learners, they should understand the main idea and some details. Ask them if it changed when they could read it.</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can be a class discussion and/or an end of class assessment. Model these! You can focus on using only one of the sentence</a:t>
            </a:r>
            <a:r>
              <a:rPr lang="en-US" baseline="0" dirty="0" smtClean="0"/>
              <a:t> prompts instead of all three.</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Print this out for the students. In the top row, they will</a:t>
            </a:r>
            <a:r>
              <a:rPr lang="en-US" baseline="0" dirty="0" smtClean="0"/>
              <a:t> list 4 of the most beautiful things to them in Spanish. They will walk around the room and ask students if each one is bonito to them. If they have that thing on their list, then they will sign their name in the column under the word. This is an opportunity for them to talk in Spanish and share their thoughts. Give this a time limit and keep it short.</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I asked Sarah “La </a:t>
            </a:r>
            <a:r>
              <a:rPr lang="en-US" dirty="0" err="1" smtClean="0"/>
              <a:t>familia</a:t>
            </a:r>
            <a:r>
              <a:rPr lang="en-US" dirty="0" smtClean="0"/>
              <a:t> </a:t>
            </a:r>
            <a:r>
              <a:rPr lang="en-US" dirty="0" err="1" smtClean="0"/>
              <a:t>te</a:t>
            </a:r>
            <a:r>
              <a:rPr lang="en-US" dirty="0" smtClean="0"/>
              <a:t> </a:t>
            </a:r>
            <a:r>
              <a:rPr lang="en-US" dirty="0" err="1" smtClean="0"/>
              <a:t>parece</a:t>
            </a:r>
            <a:r>
              <a:rPr lang="en-US" dirty="0" smtClean="0"/>
              <a:t> </a:t>
            </a:r>
            <a:r>
              <a:rPr lang="en-US" dirty="0" err="1" smtClean="0"/>
              <a:t>bonita</a:t>
            </a:r>
            <a:r>
              <a:rPr lang="en-US" dirty="0" smtClean="0"/>
              <a:t>?” and she said “Si” so she signed her name on my sheet. I asked her the others and she said “no” so we</a:t>
            </a:r>
            <a:r>
              <a:rPr lang="en-US" baseline="0" dirty="0" smtClean="0"/>
              <a:t> are finished. She can ask me and then I will find a new person. You could alter this to become a graphing activity.</a:t>
            </a:r>
            <a:endParaRPr lang="en-US" dirty="0"/>
          </a:p>
        </p:txBody>
      </p:sp>
      <p:sp>
        <p:nvSpPr>
          <p:cNvPr id="4" name="Slide Number Placeholder 3"/>
          <p:cNvSpPr>
            <a:spLocks noGrp="1"/>
          </p:cNvSpPr>
          <p:nvPr>
            <p:ph type="sldNum" sz="quarter" idx="10"/>
          </p:nvPr>
        </p:nvSpPr>
        <p:spPr/>
        <p:txBody>
          <a:bodyPr/>
          <a:lstStyle/>
          <a:p>
            <a:fld id="{9C8DC22F-CAF7-4886-8A9B-61DBD07F795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911C5C-E91F-49F3-9D27-49163DE00B3E}" type="datetimeFigureOut">
              <a:rPr lang="en-US" smtClean="0"/>
              <a:pPr/>
              <a:t>9/3/12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11C5C-E91F-49F3-9D27-49163DE00B3E}" type="datetimeFigureOut">
              <a:rPr lang="en-US" smtClean="0"/>
              <a:pPr/>
              <a:t>9/3/12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11C5C-E91F-49F3-9D27-49163DE00B3E}" type="datetimeFigureOut">
              <a:rPr lang="en-US" smtClean="0"/>
              <a:pPr/>
              <a:t>9/3/12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11C5C-E91F-49F3-9D27-49163DE00B3E}" type="datetimeFigureOut">
              <a:rPr lang="en-US" smtClean="0"/>
              <a:pPr/>
              <a:t>9/3/12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911C5C-E91F-49F3-9D27-49163DE00B3E}" type="datetimeFigureOut">
              <a:rPr lang="en-US" smtClean="0"/>
              <a:pPr/>
              <a:t>9/3/12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911C5C-E91F-49F3-9D27-49163DE00B3E}" type="datetimeFigureOut">
              <a:rPr lang="en-US" smtClean="0"/>
              <a:pPr/>
              <a:t>9/3/12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911C5C-E91F-49F3-9D27-49163DE00B3E}" type="datetimeFigureOut">
              <a:rPr lang="en-US" smtClean="0"/>
              <a:pPr/>
              <a:t>9/3/12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911C5C-E91F-49F3-9D27-49163DE00B3E}" type="datetimeFigureOut">
              <a:rPr lang="en-US" smtClean="0"/>
              <a:pPr/>
              <a:t>9/3/12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11C5C-E91F-49F3-9D27-49163DE00B3E}" type="datetimeFigureOut">
              <a:rPr lang="en-US" smtClean="0"/>
              <a:pPr/>
              <a:t>9/3/12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11C5C-E91F-49F3-9D27-49163DE00B3E}" type="datetimeFigureOut">
              <a:rPr lang="en-US" smtClean="0"/>
              <a:pPr/>
              <a:t>9/3/12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11C5C-E91F-49F3-9D27-49163DE00B3E}" type="datetimeFigureOut">
              <a:rPr lang="en-US" smtClean="0"/>
              <a:pPr/>
              <a:t>9/3/12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9E4824-D011-495D-A917-2537AF1A51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911C5C-E91F-49F3-9D27-49163DE00B3E}" type="datetimeFigureOut">
              <a:rPr lang="en-US" smtClean="0"/>
              <a:pPr/>
              <a:t>9/3/12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9E4824-D011-495D-A917-2537AF1A51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en.wikipedia.org/wiki/Latin_rock" TargetMode="External"/><Relationship Id="rId5" Type="http://schemas.openxmlformats.org/officeDocument/2006/relationships/hyperlink" Target="http://en.wikipedia.org/wiki/Spain" TargetMode="External"/><Relationship Id="rId6" Type="http://schemas.openxmlformats.org/officeDocument/2006/relationships/hyperlink" Target="http://en.wikipedia.org/w/index.php?title=Pau_Don%C3%A9s&amp;action=edit&amp;redlink=1" TargetMode="External"/><Relationship Id="rId7" Type="http://schemas.openxmlformats.org/officeDocument/2006/relationships/hyperlink" Target="http://en.wikipedia.org/wiki/Singer" TargetMode="External"/><Relationship Id="rId8" Type="http://schemas.openxmlformats.org/officeDocument/2006/relationships/hyperlink" Target="http://en.wikipedia.org/wiki/Songwriter" TargetMode="External"/><Relationship Id="rId9" Type="http://schemas.openxmlformats.org/officeDocument/2006/relationships/hyperlink" Target="http://en.wikipedia.org/wiki/Guitarist" TargetMode="External"/><Relationship Id="rId10"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jpeg"/><Relationship Id="rId10" Type="http://schemas.openxmlformats.org/officeDocument/2006/relationships/image" Target="../media/image14.jpeg"/><Relationship Id="rId11" Type="http://schemas.openxmlformats.org/officeDocument/2006/relationships/image" Target="../media/image15.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youtube.com/watch?v=xxhET61yB1A&amp;ob=av2e" TargetMode="External"/><Relationship Id="rId3" Type="http://schemas.openxmlformats.org/officeDocument/2006/relationships/hyperlink" Target="http://creativelanguageclass.wordpress.com/2012/01/19/idea-12-let-them-make-their-own-bonito-shirts-describing-themselv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png"/><Relationship Id="rId5" Type="http://schemas.openxmlformats.org/officeDocument/2006/relationships/hyperlink" Target="http://www.youtube.com/watch?v=xxhET61yB1A&amp;ob=av2e"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3.png"/><Relationship Id="rId7" Type="http://schemas.openxmlformats.org/officeDocument/2006/relationships/hyperlink" Target="http://www.youtube.com/watch?v=xxhET61yB1A&amp;ob=av2e" TargetMode="External"/><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t2.ftcdn.net/jpg/00/22/57/91/400_F_22579119_gpOYcIcanPYvCQtrXoCwvyDPFMmQJyGp.jpg"/>
          <p:cNvPicPr>
            <a:picLocks noChangeAspect="1" noChangeArrowheads="1"/>
          </p:cNvPicPr>
          <p:nvPr/>
        </p:nvPicPr>
        <p:blipFill>
          <a:blip r:embed="rId3" cstate="print"/>
          <a:srcRect t="73143"/>
          <a:stretch>
            <a:fillRect/>
          </a:stretch>
        </p:blipFill>
        <p:spPr bwMode="auto">
          <a:xfrm>
            <a:off x="-324255" y="5334000"/>
            <a:ext cx="9620655" cy="2260854"/>
          </a:xfrm>
          <a:prstGeom prst="rect">
            <a:avLst/>
          </a:prstGeom>
          <a:ln>
            <a:noFill/>
          </a:ln>
          <a:effectLst>
            <a:softEdge rad="112500"/>
          </a:effectLst>
        </p:spPr>
      </p:pic>
      <p:sp>
        <p:nvSpPr>
          <p:cNvPr id="5124" name="AutoShape 4" descr="data:image/jpeg;base64,/9j/4AAQSkZJRgABAQAAAQABAAD/2wCEAAkGBhQSEBQUEhQUFRQUFBQUFBUVFBQUFBUVFRQVFBUXFxUXHCYeFxkjGRQVHy8gIycpLCwsFR4xNTAqNSYrLCkBCQoKDgwOGg8PGiklHyQvLCwvLCwpKiwqLCw0LCwsLCwvLywsLC0sLCwsLCwsKiwsLCwsKSwsLCwsKSwsLCwpLP/AABEIAOEA4QMBIgACEQEDEQH/xAAcAAABBQEBAQAAAAAAAAAAAAAAAQIDBQYEBwj/xABCEAACAQIEBAMFBAcGBwEBAAABAgMAEQQSITEFBkFRE2FxByKBkaEUMrHRFSMzQlLB4SRDYnKS8BZTc4KDorLxY//EABsBAAIDAQEBAAAAAAAAAAAAAAADAQIEBQYH/8QANBEAAQQABAIJAwMEAwAAAAAAAQACAxEEEiExQVEFEyJhcYGRobEUweEVMvBCUtHxBjNi/9oADAMBAAIRAxEAPwD2gUhNF6jaUAgEgE7C4ufQdaELIcO5rmfHmBsmTxp0BC2OSMMVG+9xv9K7eZuOvC8KRkAuJpHJF7RxJm07En12rO8IkX9LOLe99pnIP+HJMCPnal400c/Eyklio8OC7MVC2DSyOLEC4JK69SK54md1Z11zUF3XYaMzjs6BmY6b9/v7LR8nccbFQFpLeIjlWsLC1gym3o1vgaqOMc2YhJ8THGVJR41hUJmZiwDMLDVvdzm/kO+vNyBOseIeK5LOHB/hvCwyEf5laQ/9ori41jpIuITmIXcTRMNC18sRGXKNWBLKdP4BUOnd1LSTrdH0KszCMGLkaGgirAO249tx4Lv4Vz1iPtCR4hAFZlVh4bI6FiArana5F7jY/PU82cWbDYVnjt4hKolxcZmPbrpc1h+DCbH40O5AA8NpSoKjJGwdUA1vcqNz3PSrX2kcRtJBGP3bzEeYNkH0aqsmcIXuJvkVM2Gjdio4w0A1bgNtNfdW3L3MDyYqaCRgciqV90A3FhJtvqwPlXDzjzJPh51SJlC+DnOZQdczA6nyA0qowcyYfil/EDIcihg2e/iKqEEi+zfKw7V3c5cQEOODlA/9lKhWF1zFzlY+Qtep61xicCaINX5qrcOwYhtMsFt1XGlxDnfGxMpmX3dyjR+GzKNyux+O1aDmvmCSCXDiNgEkWUtdQxOUJk32Hva1kOI4jEzTR/a0fYqqlPDLIfvhL2Ba3c9q0nNQR8Vw/wD5ZEp6fctGdj5Utsr8j6ceFXvunSwxCWO2N1Dia1GgNKlPNnEdSqyEbgjCsQdLixyaivS4GJRSdyoJ9ba1559s4oWvGJPDJBQLHFlEZ1UC4vbLbfWvRhWrCkm7JPj9lh6SDRlytYN/2nw30CxvNvMOIhxPhxNZfA8QjIrG4Zrm5G2gqvTnmaOf9YQ0N1uHjMcuVhqVFgdDfcfnVxjsv6XXPbL9iYG+1vE1v5Vw+0eP38MQBmPiLqL3HuaHyv8AjSpesbmkDtjstGH6lxjhdGO03f35d3NdHNHFsbHKDhlLwsi2yx+IcxBJOgva2Xy0qpk5rxqzQpJdBJJECGRb5WkCkbdr13cVbHrHhRhc9hh18TIIyM4sP3xfaqTiuGnWXDtiWLSnERqLra6iRNTYADy01HpVJXuzWC7h4J2GjjLA14Ydx/60vcL1Oshx7jU68RWCOTJGYFc2RWIJaUE6gnZRpWwNYLmNwvF0JFx9mjFumsky6/P8K14lxazQ1qFysA0Oe6xfZKTEc2zw4/w2zNCTGLOgVsrqCXFlW1iSOv3D1qx5r41LHNDFC+UsskshsD7iD3RqpsCQ2tulZwx4nF45WZfukKW8MrGsSuxvrobgnqdxXfLCcRxV3/u4WWMtcjRUYsvY+8W0PS9ZRK8tIBOpAH3XSfBE1zSQOywk8Rew87NrR8vcRMsRzMWZSLkgA2dFkUELpcK4Hwqv4fxGd8fOmf8AVRSKLEKLBkNlGlyS34VUcjYz+1YhDa8lzZRZbozajsLMbf0qfhrgcVxF9f1iDQEm5jOug0He/cU4SlzGEH+qjr4rI/DCOWYUP2WNOZG3LiFt/EtqdhWJwXN8uIxV1LiBblUSPMzqCAGbQtqbaDQAn1rTcaYjCz238GW3r4bWrOezWABZG6kILeV2O3TcfKr4lzusZG01eqRgmMGHkmeLIoDz4rr5V5zfEYh0kTKpzGPQgoV0KSf4vwIIrY153DiQnG5ANnkVbDbMY0Jv8b/GvRKnDvLg4ON0SEY+NrHtcwUHNBryRRRRWlYE2vOuccNNBjvtCGytkcOQSgeNcuR7eW198x7V6LTHFKli6xtXS04bE/TvzVYIojuXnfJ8MjzviXVljXxJWJvZ5GU/dFuzNt5VWcH5dlxsspYmLUyEujG5dibAG3nXqoFFI+iBaGuNjUnvWv8AVnBznMaASAB3AfK80wvA5cJjQQc/g+G5IRgGjc5HtuLqGJtfYVYGJxxd2CNZp4kzZTlCFA7EH/NGovta46it5ei9WGEDQADpdqjuk3PJc9tkty/B+flYHFYJ8LjJvCjLXaPEoQG1UMfEjU7ZjnYAdifKm8Q4a+Mx0ps6KwWOJihtlFizG9tPvaDU5ugr0C9OFQ7CAir0u69VDekHNOYDtVV+n+PleX8b5LeARqrNIZC4zKpVUKgEXGtr/wAV+lXHEIziMZhneJ2STCAyKQUtckspJtZtdrg1uaKgYRrbA2NaeCu7pKR4BcLIvXbfw8vReV8Rlx+JkQNG+ZGbw7R5QpuASWtboNSat+c+FyD7Eih3ZI5AzqpPvDwrm40W9jat7RUfS21wLibpW/UiHMLWABt6DvC81XjXEUQZQ+RbRgGFWZbaC4y3Og+9tXouActFGW+8UUtcWOYqCdOmtS0U6KJzLtxKzYnEtmqmBvhxWG5v4fI+PQorW8Ae/kLICGc2JsR1GlU2Gw2NxmIQypIcp0Z0MSRAkEkWAvttqTXqVFKfhczi7MaPBaI+kjGwNDBYFA8QsRzRxDHRzlMMZPCWNNVhRxfUHUobnTYVxYv7RNDhzIsrt9rhY5oiroFYg3VUAAt+92tXolKBVjA4uJzGuSozGhrWgRixx4nxSGspxHBseLLIUcouE+8FOUuHksua1s3vfhWsIoy057M4APiskUpjJI4gj1UE75VLWJspNhqTYXsO50rz7l3l+WYSM7SwOzMzXjsCGsdM1r6s9/hXor1Eah8AlIJOgUxYt0DXNYNTWvgsHwflhsPjtnZYwrLIbqpDKQ42IYi9rXGlzXLxHhmI+3zyRpIB4isrgEA2UbG2o32616I1C0s4JuXK01raeOlpOsMjgCS3LqslwVcWcXlnMhhyOPeByuCrZSxtbN0INtxpXLwbg82DxLIc4iIYRyqCwIJFlYagMAOttRfXat0BT1qThdBbiSDd/ZV/UHdoBoAcACB3cfFYzlrlWUYs4iXNlBdlzkGR2NwGbKbAbn4jtW4FIKcavFEIxQSp8Q+dwc/lXkiiiimpCbTGp9Rk1IVHFITSE0hNMLUwBKtSXoJqMGnXqaUWlqRaYBTwKoVdtp1OtSAU6qJybakpTSUIRRRRQhFFFKKEJbUtFFCEhoNLSGhCY5qFqexpjUxoSXFMNC0oFPVKtaoBaFp4NJlpBVFfZSg06mLTxVSmBLRRRUKybeomqSo5DVmpb1ETTL0MaUU5Z90opwpLU5agqwUwFKBQtOpJWgJRSE0tITUKyS9JQaxHtJ59+wosUJH2iQZrnXwo9Rny2N2JBCg6aMdbWqCaUgWaWq4lxqDDrmnmjiHQyOqX9LnX4VmcR7X+GI2UzsbG11gnK+oOSxHpXgfEuJtJIzuzPIxuzsbsfU9vKuQktvf8agEodQ0C+o+D83YTFG0GIjdrXyZsslv+m1m+lW9fJ+ALggopuLG4BzAg3BBGqkHqNq969mXPH22ExSn+0wgZr2vImwkFtzfRvO3cUB1mlYt0tbgUtNBp1WVEUjUE0jUIKhY0y9PYU0CmhZylQVKaaop1VKu1NamqKdanqtFoq0qinUWoqiYAiikvRQpTQKhkqcVFLVmpb1ARTacabenrMlzUt6hZ6aHqaVc1LtR6nU1Xxy11RvSnNWhj10U0igNSmlJ6aRXik/ADxfiuPlL5YYJFhVgASTGDHlHYAozf+QV7YN68g9m2I9zF75mxUjt6tSJ35Wp8DMzl3YD2XYVGBYF7dzp8qv4uT8IP7iP/AEiuyOEnUmnBO7VzwAdSPUroGxsfROwmAhjACootpsKx/O+E+wYmDieHWwVws6KNGVhlOmm63HrlPStc2LhUXZ1AG5LAD61wcYSPGYGdIZElujWysGs4GZdvMCmNpv7QEtwN62tZDig6qym6soZT3DC4PyNSiSszyFKW4XgyTf8AUIL9bL7ov8AK0ArrAWFxySDSm8SlvUIqQVFKwclZaBFTlp1qi1OUJuSkyU+kqFNJAKC9NaoyasBaqXUp81LeoFaploIpAdaLUUtFVV0gprilvTXNSFUqF46gZanaSmMwNOFrM4BcslRg61O6URw026CTRtIq1Oop5i0qIxtfallwKblIU8bU+R7VEimllel1qnA0FIr145y/nwrcUYJnaLGSqqfxXJMY9LEV68lYrEYNFx+ORhdZ1wmI/wC4rLARpr/cA/GsmKb2CtmEd2wvNOL814oNZsaS+zRxLZVPa40NX/KM2IxccgMxGUXVjux10NXXEeUMIqXa0aLqbZV03Otr9e96m5caFAHi0jdfduMtx0IB11371yJHggNcOO+i7sbcoLm/C8r4lhZfFswJbezFrH/etejezbhcqyiR4UQFbFo20YH911PUEXuCdztV1isKFdP7M8qOfvRqGyne7A7DzFaLB4chQMmQDoSBbtoKazO+gRVcrSJnMAJB38P9qu9miFcAIiSRDPiYVv8AwJO4UfAWHwrUgVU8DwK4WEoXBvLPKT5zTPLb4Z7fCuqXi8a7kV1usAGpXG6suOgXbelqjk5piG2vWlwXMSyNYCl/UMugVf6aSrpXqmnVGhp96cDYSUGkBoJoqUJpNJpQaMlWCodUAipAKRUp1QSpApFFJaioVkgNIwoFNd7VIVSRxTGgqMwGn+PTs4NM7QSeyVF4Jo8M1MDSlqjMVIYE1AafTc4pGbSqFNFBOBpjsOtqyHNfHJID7pNjes0OYJX3Y2+NYZMY1hqlujwheLJXpr42Nd2Hzqp4hiYHYEtqBa62vbWwv8T86xyzMQSzWuPWojxWNdGNz5a6VkkxucVS2xYCjYJV7i4cG2jxmW3SR2ZfL3b2+lc680xQ2SKCNLaABQLDoBVdHxeEXO9/l5+lceK4vCTqt79fO/es4mrYD0W0YKR2htXK83zyP7ui37bV3NPKxvnNj56VlX5iQaRrbpr+OlQjjbE5VBZjsqi//wCCqGZ5OtrQ3o+htS1UrDKbvvrfyqtm4mq2ubjX1qsiweJluNI1GmtiTWR47DKl7setvhvpUhpkcBdK7omRMLt65LZYvjcIIsQd9Rp9fjVly3xNGe6kWG9eS4SR3IAuSTb1PpXpHJXDRC15SdNT2v8A0q74hC4WdVi6xszC5oNL1SHHrYXqV8ao6j51i8XxgYiUwwyiIqmYv4Zk2KjKFDA5iG79KOAcvvG5lxEzytmbw1b3URbnKSo0L2tfoOlbRiXbDZcv6ZnE68luUkvTqo4Mb4hIVtjYkbXq6hbQa3PWtcUudZJI8m6fQKM1ANPSk6ikzUXoQi9FFFCE0VDIKlBqCWS1Walv2UBjNNYW70Piq5mx1aQHFYyWhdscnanfaLb1wxcQ70NiL1Vza1crtdejd13Fg2utQNboTXOmNsQuw133qv4v9oPv4R4yw+9FLor+jjVG+BB8t65r8Tr2Nl0mYT+9cXOuFzpcX06gX+defScWSEaHMelrfWty3NwGWPFxnDSPoqylSjnssiErfyveqHnHkMSR+NBbPuQNnH51zJA18lnZdaEmNtbrEcQ5pkdrA28h2ro4HhHnYgvl+FzWcbDFJPeBFzrfS1eocncsOjq5syhhcd0YXB+dNma2NoDButGFxLi5xlNVwVfhuUHZmHinQaaWqz4VyC8ob3ycp30r0XD8LRJSwAsy2It1HX5V1YLBrEHyiwZs30H5VEeHc79xVJOlnAHq+78rAcN5CQS5Xu9ujbD1A332rSRcCEMirGFCtfUINO9XmQZy2lytvkf61xcwcciwkBmmuEVkXQXa7sE0HXe/oDTGwN81il6QllIs6UmwcKCytfUWBF7bm96wHtE4YkEDSHKXLMF+JFhbvaouNe2BVxcL4dHeBUdZlYBGfMVKlLnQrY775iPMcp8XiuJMswZMKsgeGJgudPcCksRuSQxtrbNVZIg2nHn/AAK2GfLI4gHhr3fz3XFyNywxtNILAXK3tqavOJyjKixjK4DeI5B8ra9dvrWn8JI0UL91RuPw0rM8yOAhIGraadup8tKxz252vFdOMg0ANBoEctQGFWmvo3U6e731+dKeYpcdKY4PchUkST6akXuqdC30H0MnCoftXh4f3lSwMltDl2sCNif5UnD+JJEhw0aWlhZocn3SWUkA69DbNfsb1VubJnN6+n85LMazZRuFoIsTFh40jX3QSFQXuzNv6sdyT6k1oMDirL9656+dYzCssZzPZ5rZS38ANrrGDsNBc7mwvsAIsNjzJLZHbMGvboApNzodtKu3E9WbGqU6HrAt5NxdR1qH9Lg1kJcYyNIXFgoLFd8yAFmZT0cC5HfY7grpIeG6AjUEAg9CDsa9Hg5op483HiF53FxzRPrgrKPG3rqjmvXDDgzXbHARTn5eCWzMujNSUmSilJ6QVDItTCszzRzOsQMSH9YdGI0CjqL/AMVvlSZJmxNzOTREZDlC68VjkBIBv002+dUeK5iCmwS/S+bb6b61Rfpm4Nj6WGm1cwxiMEzXCE3uDaxvcknr1Ncd/Skx/Ya8lvZ0dF/ULV3+m3d8q2VbXB3JPa/barzh7hQNyQMxJN9dO9ZHEcWVQQgW4GwI2tf+VWmH5hRcOp3d7lh16j+VKGLe8l0rr+PRPbhmt0Y2lZ4/ELMCFazDQHz8qz3/ABU+EcJjAAhNknRWy+jgXynz2qURySEPE6EfvQtoT5q/7reoI9N6glxMcwaOXQKDnR7BhvuOu2jDSkdabznjyWjIAMoVhxXiMeIj8IoJIpBvoykeRH41kJ+JT8Nb7O7F8M+sMjaldNI2Y9R0NdnJmEDx4xMMQWhmR476gxspBFvVDY+VQcYxv2hfCcZSWAa+wN7X9POnPDmnt6g+VflSwAuyt3HurDGcsQ4hVykMzoGva3QXuPK/Wq44vHYAMsYWVcuVM17qRexv+96aetWHLPDfAB6kWFwb3BAItWmSXOv8iPxq8TgNG/hOeMw7Y8+P88l5/wAw+1PEythzFG0DwtnYtcq75ShWw3j1bc/K1O4f7R+JySMyGOT3QCnhfqktezXzAqfVtbVrcXwqE/fT5bVy/oXDA6C197G2nwrSZjloAeqztwbLvMfT8rL4/mXikzo5ZoypZV8JQi3Ya6knNovUkaVzLwjE4pj40s0jg+6pYyi9twc2RfhrvW0GBw19QWt0JuAfj/vSrGDFgGyAAC2w6etK6121geC0CCNmoBPsFQ8vciJEQ0gDybm+qr/WtPDh1C5QAAO3U+VOecKLk2HzNcqY0ufcBI7bE/zqrntHiqjM4ch7LrYaeVVHE0BPTS/lfN51cwYZzrY9rGpP0EXPvD+lU6tzxoEsytZuVXcl8O8Fif4iNfht6Vh+ai44jMwciSOTRtNhql+/usB6Wr1yDBCIAkgAdWNvqa8o58nT9IytGyuHWNiVIYZsuUgkdfcHzrSY3MiATuj5GS4h2YWCPuFdcG4VHj0YHFNHMFb9WECODaysTc50BIN1t2Nr1ieGzyYeco5YMpswzNe9gdjrYqQdehFSQ4sqQykhgbqykqwO2hGo/rXTxPjckyhZXZyDdWGVJV0I0kC32JGt9GYbE0tojLMlV3rZLgZGOL4yCOR0Plw9fVdvM3MzPCkURDSS3isD736z3bHtfbXoSa33LfNSKBGxBjQLGr9soCgm37ptfyvXjKeHE4Cq2axBdyGIBFiECqAtx13sSNBWm4a4RSRfK1l7WGwN96o55wwGQ3z71yXYcvvOK5DkvcFmB2p4krCcu81qr5GN472udSvnfqP9itykqnbWuth8Qydtt34jkuNLE6J1OUtFFxRWhL81xY/GiKJ3OyqT8en1rx7jeIuzM7bk7i99NvX8q9jxeDWWNkcXVhY15xzXyTLGM0CmVOqge+u+uX974a+Vc3HRveBQ0C34N7Wu7RWCnxj2yqSFHXvUTYs+HYki17WGwNS4iGdjl8Ga/wDD4Mub5Zb1YYL2e4yUXZVhX/8Aq3vEdwign52pMUJfoAupLNHELeaWdhxpRwRrY6jWxB3B9RWin5sjMQCRsrDbXQdwb761aYX2X5f2mI17JHb6sT+FcWJ9nc4chGjKfxMxT5ix1p0uBLqLmrHF0hhnn/sF99j5VdBzO4NyPI2O9R8d40cRluuUKCO7Nfe9X0XIDDV5V9FUn6kj8KR+T4xpnc+el/wqY+jnZszWUibpjAQ7vs9wP4TvY/iMuLnjP95ACP8AxyD+Uprv5m4WVxBYLYH507k7l9YMdHIsjG6uhDAbOt9wBbVVrY8XbCqc008SeTOoPy3q2Jw7wA0jVZcLi4p3F8RJHhqsxwqMZBuO/e/xq11tY3v3A/KopubuGxbOzn/BG7D/AFWt9a4Z/ajAv7LDSN2LsqD6ZjWJuHrchdgCZ2zD56fKsmVwAoW9+pvYUyLhUjnVNPxrOYr2qYk/s4oI/UNIfxA+lVGK56xz74hlHaNUQfAgX+tX6pnEkpzYcTyA8/8AC9G/4YOhNlHW9rfWo5mwkX7TEwqdrB1v/pB8q8kxeLeT9rJI/wD1JGf/AOjUcCA6KLnsoufkKsGxjYJowcrv3yegXqWI5y4cmmaSUjbLG34tYVwze1KJdIcK3q7qt/8ASDWEPDZrFvBmCqCxYxSBQALkkkWAHerHA8o4uaHxY4SUtcElVLjuik3b+fS9XB/tHso+kw7Rcjr8Xf6Vzi/api2/ZpDH/wBrOfmSB9Ko8ZzpjZQQ2JkAPRMsY+aAH61Nwjk+fEx+IhjVczJ77MGzKuYjKFNZ0PoD31qbdWqa2HDgkMAsb9ydPKzm8jM57uzOfmxNKRYU29IWqu60A5U9ZrUI/wDWohRfp0qKRnKhxD3cHoR+F/zFW2AxbZLKev3dr1U4pdB6j6g/kKlwWJymokZmauaTUrmnxWqwkQUqQToFB11uSCeuvWvT+Ucf4kfht96Pa/Vb6Eem3yrzHh2KUkb/ABvofKtbwXFGN1kXobMO6kgN9PqBXPw07oZwTx0P87lixkQkZR3C9EyUVz/pSL+MUtemzjmuFkKfiIiy2VspPWqSXguJuT9rYdhlFvje9aBaa/oaYx5bskywtfqb8iR8LOtwrEAW+0v/AOp/Efzrim4diFWyy/8Aqg9RoK08y+Vc0kZJsPnWhsh7vRc+XDN4E+pWPm4fiv8Amn5j8qhGExeoMmnon5VrJcIa5XwDdLUzPa5z8IQdC71WbkwuKtrJp2sPyqtxGDnO8h+YH8q2EvDGPb1vVfieBsdiL9b6fjvU78VlfhpBqLWXGCmG8pt2v86yuEwI8dYm928qxMwAuAZAhP1vXpJ4I50ut+5v+Fr1iubeDmCVSdRICdre8tgfplPzrnY6PQOu6XrP+KSvjmfC7TMNPEfg+yu+Kcl4eJ8MizTN42JaByQoACtl0OSyve2hve97Wq4b2e4EvNAk032iKMOcxWyhhdSbIAw763rDcO4hI2JgZ3d7YmBzmZjch0UE33OUAX3sK9hczvinRkiOEMRV21EhfYqddrHt8axxtY+9F6nFvngoF/AngOPvppS8+4FwzCQcNXHYyIzGVyqRjUAZmTRbgEnKzXPSwHne4HlPCpxDDSxIr4bEwSMkbjxFVwqSKVz33UkjtY+lc+AwsGNwM3D45lRsPiJDCX1zRiVmRgL3ZbMyX8getdmJ4rDhcTwzCiVT9nDCaQkBVH2do1zG9lLG5tfTTvVg1oA05eqRLLK5zgC6zm01rLVjwUeN5cXDyY9ERXTFQq8KWByMDIJFHYAuCPUDpVKca+GwXD8WiK2QlQDoGzxSISxAvf3fwrv4fzTAcdiEnlTwFdzBISChVmzMoPUXYkeQI7VTYnjMB4KuG8S80c5KLZrlBMxBva1sjHrUOrUjv+VpjbIA1rwTZbe+xBHsKvvV7zPzXN+jYJVyKMSpSUZcws8b3C3On3SNa6OZuMS4XF4JYnIgkCgrplYF0Qg+iMCO1ZCbmGNuFJhTnMyS5gcoyBfEZh71/wCFiLWNdGB57ZYEilgSfw/2bs+UoOg+6dtgdNLDpeoMnfwCu3CHSmDQuBGmoOx15KbmzicmEx06wlAJGjnJyhjmKMNL7alm9bHpWHbQeQru4nxBppWkf7zHpewA0AFyTYACtT7PuCRujTyIGObLHcXAsBmNjpe5t8DVGtMr6CZiJWYHD9Y8a0BpxOyyvD+DTTfs42IP75Fk/wBR3+F6u09n0xGssYPbK5+v9K9Kjw9xYA2/30puVQbG1+xP10re3BsA7RXkJuncU91xgNHhfz9gF5hjORcQguuSTuFJB+AawPzqkxWEaI2kVkP+MFQfQnQ/CvchCuxKj0vfpam4iMZdAH8mQW+tUfhG7tPqtWH6dnZpM0O8ND914LN7wt/vyqFDavdX5ZjnVVxCRsANLLkK/wCVgbr8DVPN7GMOxuk86A9D4b2HYHKD86zmFwGmq2M6Sind1hBafX4Xm+AxRFa3gXFxm10FrVaTexlh+yxQ9JItf9St/KrDgfslWNw+InaSxvkjXw0P+Yklj8MtYnYNz33S1SYqBzd/Yrg/TPp9KSt//wAMYb/kr82/OitP0pXP69nI+ysUpxpEpa3rGmMtRMK6DUTrVgaSnNXK4qE10ut6iMd6uHhZ3MK5mauGee3WrGSDzqvnwovregzBqS6B7tlxSPfrWL9oMl/AF9bufh7v51uSFI91Wb0t/M1iPaLhiHw7WIFpF173Q1lxE+ZpC6vQuGLMU1zu/wCCsmtx8DcW3BGoIqWfHSt96WVr75pJGv63OtMtUbiuaHFfQCAmmMHcClCAaW0pTtSJQhNNAp5FJai0UlNNAoJpVNChRS6C/avYOX+DGHDRRndVGbsXPvP/AOxNeSoxVlYAEqysAdiVIax8tK9qwWPWSOORb2lVWW4N7MAwv23psUuTULzvTsZe1rTtd+akEZ6UiQ2PSphvsaeY6sZ5XLzYhjGyiWPXc1LHhx504R10xJUtc9x1KtTa0CfDCO1dSLTUWpVFbWigoanAU5RQKWrJiWikvS0IUSU4imJT6EJCtMkjBFSUEVBaCKKhQsK55Yr9TXYVphioIS6I2XF9jXtekbCKdwPlXY0dIYaWYwrm1x+COlY/2h8Pzwxtvlk/+lP5Ct0YqpeZ8IXiC2/ev8gaW+LsmlqwchZM1y8dkwxFczpW4xPAD2qmxPAW7Vzywgr2keJY4alZ1kpoq0m4Ww6VxS4Nh0otOsbhQAU4mmlCN6UKTUqcyYd6kRa6YOFux0WrfCcsOdxRqdksysbuVTw4e9eu8spbCQDtEg+S2/lWXwXKRrfcNwOSJF7Io+lNjicVwOl8QyRgA5poSnZK61wwH++9O8Gn9SV5zMuRUrpjSpVhqQR01kVbqNSmKKkUUBacBT1YBCinUCkoVktFJlooQo0p9RqaeKFCWigUUIRRRRahCLUWoooUpCKgxEAYV0UhoQDSqZOGCuaTgoNX1qQrVS0FNEzxsVl5eXAelcUnLA7fStmY6QwCqmJvJOGLkHFYCfkxW6fSkg5FANb/AMAUohFU6hiZ9fNVWs1g+WFUbVZw8JUdPpVoEp1qYGALM6d7tyuaPBCuhUp1LV0okndJaltRRQoRRRRQhFFFFCE+i1NvS3oQlopuaihChWpBRRQoQtLRRQhFFFFCEUGiihSig0UUISUlFFCEUUUUIQaWkooQlpKKKEJaWiihCKKKKEIooooUIooooQiloooUpKKKKEL/2Q=="/>
          <p:cNvSpPr>
            <a:spLocks noChangeAspect="1" noChangeArrowheads="1"/>
          </p:cNvSpPr>
          <p:nvPr/>
        </p:nvSpPr>
        <p:spPr bwMode="auto">
          <a:xfrm>
            <a:off x="155575"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7" name="Text Box 7"/>
          <p:cNvSpPr txBox="1">
            <a:spLocks noChangeArrowheads="1"/>
          </p:cNvSpPr>
          <p:nvPr/>
        </p:nvSpPr>
        <p:spPr bwMode="auto">
          <a:xfrm>
            <a:off x="838200" y="2743200"/>
            <a:ext cx="6705600" cy="2971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err="1" smtClean="0">
                <a:ln>
                  <a:noFill/>
                </a:ln>
                <a:solidFill>
                  <a:schemeClr val="tx1"/>
                </a:solidFill>
                <a:effectLst/>
                <a:latin typeface="Stencil" pitchFamily="82" charset="0"/>
                <a:ea typeface="Times New Roman" pitchFamily="18" charset="0"/>
                <a:cs typeface="Arial" pitchFamily="34" charset="0"/>
              </a:rPr>
              <a:t>Cosita</a:t>
            </a:r>
            <a:r>
              <a:rPr kumimoji="0" lang="en-US" sz="2800" b="0" i="0" u="none" strike="noStrike" cap="none" normalizeH="0" baseline="0" dirty="0" smtClean="0">
                <a:ln>
                  <a:noFill/>
                </a:ln>
                <a:solidFill>
                  <a:schemeClr val="tx1"/>
                </a:solidFill>
                <a:effectLst/>
                <a:latin typeface="Stencil" pitchFamily="82" charset="0"/>
                <a:ea typeface="Times New Roman" pitchFamily="18" charset="0"/>
                <a:cs typeface="Arial" pitchFamily="34" charset="0"/>
              </a:rPr>
              <a:t> de </a:t>
            </a:r>
            <a:r>
              <a:rPr kumimoji="0" lang="en-US" sz="2800" b="0" i="0" u="none" strike="noStrike" cap="none" normalizeH="0" baseline="0" dirty="0" err="1" smtClean="0">
                <a:ln>
                  <a:noFill/>
                </a:ln>
                <a:solidFill>
                  <a:schemeClr val="tx1"/>
                </a:solidFill>
                <a:effectLst/>
                <a:latin typeface="Stencil" pitchFamily="82" charset="0"/>
                <a:ea typeface="Times New Roman" pitchFamily="18" charset="0"/>
                <a:cs typeface="Arial" pitchFamily="34" charset="0"/>
              </a:rPr>
              <a:t>Cultura</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Jarabe</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Palo</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a </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4" tooltip="Latin rock"/>
              </a:rPr>
              <a:t>Latin rock</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group from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5" tooltip="Spain"/>
              </a:rPr>
              <a:t>Spain</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led</a:t>
            </a:r>
            <a:r>
              <a:rPr kumimoji="0" lang="en-US" b="0" i="0" u="none" strike="noStrike" cap="none" normalizeH="0" dirty="0" smtClean="0">
                <a:ln>
                  <a:noFill/>
                </a:ln>
                <a:solidFill>
                  <a:schemeClr val="tx1"/>
                </a:solidFill>
                <a:effectLst/>
                <a:latin typeface="Arial" pitchFamily="34" charset="0"/>
                <a:ea typeface="Times New Roman" pitchFamily="18" charset="0"/>
                <a:cs typeface="Arial" pitchFamily="34" charset="0"/>
              </a:rPr>
              <a:t> b</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 </a:t>
            </a:r>
            <a:r>
              <a:rPr kumimoji="0" lang="en-US" b="0" i="0" u="none" strike="noStrike" cap="none" normalizeH="0" baseline="0" dirty="0" smtClean="0">
                <a:ln>
                  <a:noFill/>
                </a:ln>
                <a:solidFill>
                  <a:srgbClr val="CC2200"/>
                </a:solidFill>
                <a:effectLst/>
                <a:latin typeface="Arial" pitchFamily="34" charset="0"/>
                <a:ea typeface="Times New Roman" pitchFamily="18" charset="0"/>
                <a:cs typeface="Arial" pitchFamily="34" charset="0"/>
                <a:hlinkClick r:id="rId6" tooltip="Pau Donés (page does not exist)"/>
              </a:rPr>
              <a:t>Pau </a:t>
            </a:r>
            <a:r>
              <a:rPr kumimoji="0" lang="en-US" b="0" i="0" u="none" strike="noStrike" cap="none" normalizeH="0" baseline="0" dirty="0" err="1" smtClean="0">
                <a:ln>
                  <a:noFill/>
                </a:ln>
                <a:solidFill>
                  <a:srgbClr val="CC2200"/>
                </a:solidFill>
                <a:effectLst/>
                <a:latin typeface="Arial" pitchFamily="34" charset="0"/>
                <a:ea typeface="Times New Roman" pitchFamily="18" charset="0"/>
                <a:cs typeface="Arial" pitchFamily="34" charset="0"/>
                <a:hlinkClick r:id="rId6" tooltip="Pau Donés (page does not exist)"/>
              </a:rPr>
              <a:t>Donés</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(1966), </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7" tooltip="Singer"/>
              </a:rPr>
              <a:t>singer</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8" tooltip="Songwriter"/>
              </a:rPr>
              <a:t>songwriter</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and </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9" tooltip="Guitarist"/>
              </a:rPr>
              <a:t>guitarist</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Jarabe</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a syrup, and is usually used when talking about medicine (cough syrup is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jarabe</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tos</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“Palo” is a stick. The expression means to "cure" someone by giving them a beating - e.g. saying that a child who is acting up needs some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jarabe</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palo</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song “Bonito” was a top song in 2003 in Spain.</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Wikipedia.org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130" name="Text Box 10"/>
          <p:cNvSpPr txBox="1">
            <a:spLocks noChangeArrowheads="1"/>
          </p:cNvSpPr>
          <p:nvPr/>
        </p:nvSpPr>
        <p:spPr bwMode="auto">
          <a:xfrm>
            <a:off x="533400" y="457200"/>
            <a:ext cx="5791200" cy="709612"/>
          </a:xfrm>
          <a:prstGeom prst="rect">
            <a:avLst/>
          </a:prstGeom>
          <a:solidFill>
            <a:srgbClr val="B6DDE8"/>
          </a:solidFill>
          <a:ln w="9525">
            <a:solidFill>
              <a:srgbClr val="31849B"/>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2400" b="0" i="0" u="none" strike="noStrike" cap="none" normalizeH="0" baseline="0" dirty="0" smtClean="0">
                <a:ln>
                  <a:noFill/>
                </a:ln>
                <a:solidFill>
                  <a:schemeClr val="tx1"/>
                </a:solidFill>
                <a:effectLst/>
                <a:latin typeface="Stencil" pitchFamily="82" charset="0"/>
                <a:cs typeface="Arial" pitchFamily="34" charset="0"/>
              </a:rPr>
              <a:t>Es </a:t>
            </a:r>
            <a:r>
              <a:rPr kumimoji="0" lang="es-ES" sz="2400" b="0" i="0" u="sng" strike="noStrike" cap="none" normalizeH="0" baseline="0" dirty="0" smtClean="0">
                <a:ln>
                  <a:noFill/>
                </a:ln>
                <a:solidFill>
                  <a:schemeClr val="tx1"/>
                </a:solidFill>
                <a:effectLst/>
                <a:latin typeface="Stencil" pitchFamily="82" charset="0"/>
                <a:cs typeface="Arial" pitchFamily="34" charset="0"/>
              </a:rPr>
              <a:t>lunes</a:t>
            </a:r>
            <a:r>
              <a:rPr kumimoji="0" lang="es-ES" sz="2400" b="0" i="0" u="none" strike="noStrike" cap="none" normalizeH="0" baseline="0" dirty="0" smtClean="0">
                <a:ln>
                  <a:noFill/>
                </a:ln>
                <a:solidFill>
                  <a:schemeClr val="tx1"/>
                </a:solidFill>
                <a:effectLst/>
                <a:latin typeface="Stencil" pitchFamily="82" charset="0"/>
                <a:cs typeface="Arial" pitchFamily="34" charset="0"/>
              </a:rPr>
              <a:t>, el __ de ____.</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Picture 2" descr="http://farm2.static.flickr.com/1397/4730023198_7c63ec2205.jpg"/>
          <p:cNvPicPr>
            <a:picLocks noChangeAspect="1" noChangeArrowheads="1"/>
          </p:cNvPicPr>
          <p:nvPr/>
        </p:nvPicPr>
        <p:blipFill>
          <a:blip r:embed="rId10" cstate="print"/>
          <a:srcRect/>
          <a:stretch>
            <a:fillRect/>
          </a:stretch>
        </p:blipFill>
        <p:spPr bwMode="auto">
          <a:xfrm rot="21193957">
            <a:off x="5330279" y="1362277"/>
            <a:ext cx="3208772" cy="21370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1272520">
            <a:off x="264656" y="444685"/>
            <a:ext cx="4933866" cy="25956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ln w="18000">
                  <a:solidFill>
                    <a:schemeClr val="accent2">
                      <a:satMod val="140000"/>
                    </a:schemeClr>
                  </a:solidFill>
                  <a:prstDash val="solid"/>
                  <a:miter lim="800000"/>
                </a:ln>
                <a:solidFill>
                  <a:schemeClr val="accent2"/>
                </a:solidFill>
                <a:effectLst>
                  <a:outerShdw blurRad="25500" dist="23000" dir="7020000" algn="tl">
                    <a:srgbClr val="000000">
                      <a:alpha val="50000"/>
                    </a:srgbClr>
                  </a:outerShdw>
                </a:effectLst>
              </a:rPr>
              <a:t>CAMISAS</a:t>
            </a:r>
          </a:p>
          <a:p>
            <a:pPr algn="ctr"/>
            <a:r>
              <a:rPr lang="en-US" sz="3200" b="1" dirty="0" smtClean="0">
                <a:ln w="18000">
                  <a:solidFill>
                    <a:schemeClr val="accent2">
                      <a:satMod val="140000"/>
                    </a:schemeClr>
                  </a:solidFill>
                  <a:prstDash val="solid"/>
                  <a:miter lim="800000"/>
                </a:ln>
                <a:solidFill>
                  <a:schemeClr val="accent2"/>
                </a:solidFill>
                <a:effectLst>
                  <a:outerShdw blurRad="25500" dist="23000" dir="7020000" algn="tl">
                    <a:srgbClr val="000000">
                      <a:alpha val="50000"/>
                    </a:srgbClr>
                  </a:outerShdw>
                </a:effectLst>
              </a:rPr>
              <a:t>Your turn! Create a t-shirt with an adjective that describes you.</a:t>
            </a:r>
            <a:endParaRPr lang="en-US" sz="3200" b="1" dirty="0">
              <a:ln w="18000">
                <a:solidFill>
                  <a:schemeClr val="accent2">
                    <a:satMod val="140000"/>
                  </a:schemeClr>
                </a:solidFill>
                <a:prstDash val="solid"/>
                <a:miter lim="800000"/>
              </a:ln>
              <a:solidFill>
                <a:schemeClr val="accent2"/>
              </a:solidFill>
              <a:effectLst>
                <a:outerShdw blurRad="25500" dist="23000" dir="7020000" algn="tl">
                  <a:srgbClr val="000000">
                    <a:alpha val="50000"/>
                  </a:srgbClr>
                </a:outerShdw>
              </a:effectLst>
            </a:endParaRPr>
          </a:p>
        </p:txBody>
      </p:sp>
      <p:pic>
        <p:nvPicPr>
          <p:cNvPr id="18434" name="Picture 2" descr="IMG_0455"/>
          <p:cNvPicPr>
            <a:picLocks noChangeAspect="1" noChangeArrowheads="1"/>
          </p:cNvPicPr>
          <p:nvPr/>
        </p:nvPicPr>
        <p:blipFill>
          <a:blip r:embed="rId3" cstate="print"/>
          <a:srcRect/>
          <a:stretch>
            <a:fillRect/>
          </a:stretch>
        </p:blipFill>
        <p:spPr bwMode="auto">
          <a:xfrm rot="442999">
            <a:off x="7247849" y="102880"/>
            <a:ext cx="1752600" cy="2347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36" name="Picture 4" descr="IMG_0449"/>
          <p:cNvPicPr>
            <a:picLocks noChangeAspect="1" noChangeArrowheads="1"/>
          </p:cNvPicPr>
          <p:nvPr/>
        </p:nvPicPr>
        <p:blipFill>
          <a:blip r:embed="rId4" cstate="print"/>
          <a:srcRect/>
          <a:stretch>
            <a:fillRect/>
          </a:stretch>
        </p:blipFill>
        <p:spPr bwMode="auto">
          <a:xfrm rot="21023994">
            <a:off x="5653901" y="118427"/>
            <a:ext cx="1600200" cy="2143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38" name="Picture 6" descr="IMG_0459"/>
          <p:cNvPicPr>
            <a:picLocks noChangeAspect="1" noChangeArrowheads="1"/>
          </p:cNvPicPr>
          <p:nvPr/>
        </p:nvPicPr>
        <p:blipFill>
          <a:blip r:embed="rId5" cstate="print"/>
          <a:srcRect/>
          <a:stretch>
            <a:fillRect/>
          </a:stretch>
        </p:blipFill>
        <p:spPr bwMode="auto">
          <a:xfrm rot="321992">
            <a:off x="5331273" y="2006318"/>
            <a:ext cx="2245178" cy="16764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40" name="Picture 8" descr="sandpaper t-shirts"/>
          <p:cNvPicPr>
            <a:picLocks noChangeAspect="1" noChangeArrowheads="1"/>
          </p:cNvPicPr>
          <p:nvPr/>
        </p:nvPicPr>
        <p:blipFill>
          <a:blip r:embed="rId6" cstate="print"/>
          <a:srcRect/>
          <a:stretch>
            <a:fillRect/>
          </a:stretch>
        </p:blipFill>
        <p:spPr bwMode="auto">
          <a:xfrm rot="304519">
            <a:off x="5882133" y="4028396"/>
            <a:ext cx="1586255" cy="21260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42" name="Picture 10" descr="DIY Bleach T-shirts"/>
          <p:cNvPicPr>
            <a:picLocks noChangeAspect="1" noChangeArrowheads="1"/>
          </p:cNvPicPr>
          <p:nvPr/>
        </p:nvPicPr>
        <p:blipFill>
          <a:blip r:embed="rId7" cstate="print"/>
          <a:srcRect/>
          <a:stretch>
            <a:fillRect/>
          </a:stretch>
        </p:blipFill>
        <p:spPr bwMode="auto">
          <a:xfrm rot="417894">
            <a:off x="1569836" y="3151044"/>
            <a:ext cx="1828800" cy="21240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44" name="Picture 12" descr="Harry Potter t shirts DIY"/>
          <p:cNvPicPr>
            <a:picLocks noChangeAspect="1" noChangeArrowheads="1"/>
          </p:cNvPicPr>
          <p:nvPr/>
        </p:nvPicPr>
        <p:blipFill>
          <a:blip r:embed="rId8" cstate="print"/>
          <a:srcRect/>
          <a:stretch>
            <a:fillRect/>
          </a:stretch>
        </p:blipFill>
        <p:spPr bwMode="auto">
          <a:xfrm>
            <a:off x="2743200" y="4953000"/>
            <a:ext cx="2289600" cy="15144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46" name="Picture 14" descr="Bleach Pen tees"/>
          <p:cNvPicPr>
            <a:picLocks noChangeAspect="1" noChangeArrowheads="1"/>
          </p:cNvPicPr>
          <p:nvPr/>
        </p:nvPicPr>
        <p:blipFill>
          <a:blip r:embed="rId9" cstate="print"/>
          <a:srcRect/>
          <a:stretch>
            <a:fillRect/>
          </a:stretch>
        </p:blipFill>
        <p:spPr bwMode="auto">
          <a:xfrm rot="21304643">
            <a:off x="616389" y="4558022"/>
            <a:ext cx="1536192" cy="20002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448" name="Picture 16" descr="Let students make their own shirts to describe themselves, just like the song &quot;Bonito&quot; by Jarabe de Palo."/>
          <p:cNvPicPr>
            <a:picLocks noChangeAspect="1" noChangeArrowheads="1"/>
          </p:cNvPicPr>
          <p:nvPr/>
        </p:nvPicPr>
        <p:blipFill>
          <a:blip r:embed="rId10" cstate="print"/>
          <a:srcRect/>
          <a:stretch>
            <a:fillRect/>
          </a:stretch>
        </p:blipFill>
        <p:spPr bwMode="auto">
          <a:xfrm>
            <a:off x="7467600" y="1828800"/>
            <a:ext cx="1371600" cy="1371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452" name="AutoShape 20" descr="data:image/jpeg;base64,/9j/4AAQSkZJRgABAQAAAQABAAD/2wCEAAkGBhQSERUSExQWFBUWFxgYGRUWGBUUGBcVFxcVFxoVGBcYHCYeGBokGhQXHy8gJCcpLCwsFx4xNTAqNSYrLCkBCQoKDgwOGg8PGiwkHyUwLiwuNSwtLC8sLi8vLCwpLCwsLCwsLCwsLCwsLCwsLCwsLCwsLCwsLCwsLCwsLCwsLP/AABEIAMoA+gMBIgACEQEDEQH/xAAcAAABBQEBAQAAAAAAAAAAAAAAAwQFBgcCAQj/xAA+EAABAwEFBQYEBAUDBQEAAAABAAIRAwQFEiExBkFRYXETIoGRocEHMrHRQlLh8CNicrLxFIKSJFOiwtIV/8QAGwEAAQUBAQAAAAAAAAAAAAAAAAIDBAUGAQf/xAAwEQACAgIBAwIEBAYDAAAAAAABAgADBBEhBRIxE0EiUWFxMoGRoRQVI7HB8ELR4f/aAAwDAQACEQMRAD8A3FCEIhBCEIhBCEIhBCEIhBCEIhBCEIhBCEIhBCEIhBCEIhBCEIhBCEIhBCEIhBeQvUIhPIXhC6QiESIXJaloXJalbidRq9iTwp25q4wJQM5HKEITcXBCEIhBCEIhBCEIhBCqe0XxApWZxpsb2jxrnDQeE7yqBe/xMtFQx2nZj8rMvXVSq8Wx+fAjLXKOBzNrQsIsm21oouDhXd0JLgfArZdnb1NpstKuQAXtkgaakey5fjNVyTxO12d/tC/rd2VInech7qnUb6qtOTzHVPNqrxx1MAOTcvHf++SrVe3tpkYnYSdPD/KZ1oS9xcf4ORsmaxSd3QTwE+SgDtg0OILDE5EFVaz7SVCCG1SRERM5JClmQjUQmF2k980yxWsVWB4BAPFLqLuOrFBnQ/3FSYKTK1xpiJ6hCFyIghCEQghCEQghCEQghCEQghCEQnJC5wpRCJzUEIQidghC4qtlpHJEI2tl7U6Rhzs+AzTmjWDgHNIIO8LL76vNtN8PJk58YXd27TESKVTUae67x43LP+XsUDCaFbr4p0vmdnwGZTGntdRJgyOcLO76vdzAHQXSdd3ilKFQuY1xGEkTB3JWhHl6cAnc0rd7Aiq8EycRz455FR1SyMccRaJ4lKfEK09l2Tm/MS4HjEAgfVcWWzhzcbQSMpcZMSJEnQK7puWxeZnsvFOO+gdiAqtBiQOWSlrp2lrWdwNN7o3sJlpHCFDvwA4jhnjkSkzbZMN8083aeDItatsdstjNpmPccQIM9c0wvqi+qQ9rS5rREjwK8r7JVqLe0eGuYIzBOpOUjIr2nfdRrezBGHWIHqddyzbt5BnotAXQenRjvZujhplx1cdN8N/WVO2RkuAGpIA8clWb3f3WPYci0HhnvHgUzZbXwO+7TiUd2hB6Dbt9+ZtzCGANG6B5D9E7oWwHLQrKNkb6LKoa50h5bqeBDR/cVo8rOZvUbaMj4fw/IzP5OJ6Tdrc/WTSFH1LeTkMlBXlttTs9UUnuJJ1jPDwlTx1Spn7KwW+0iJjWOdKOZbCVV7/2oiWUj1d9kyvjas1G4WZA/iG8KuF28q0QhlDSZj4f/KyXK4dp3PIp1BJJgOHurOs/2TYX2gOjJgJ5AkQP3yV9Y9dMjZaKj6WdoQhckSCEIRCCEIRCCEIRCCEIRCC8ccl6ofa28exslV2hLcI6uy+k+SItELsFHvMb2ltvaWio4aYjHScvRR9mrljg4HNc1nSZSaanoCIFQJLBab7/AIUjJxj9fomtLaKpoQDziD1UVjyjmV4HQhmMQuOgGiJPi5DagSWY26CRMuJGk/vNXu5rJQu+hSszntBMkk5Ynn5jyGgE7gE1ZaWWSz0seXZ02yN8kfUklZrfd9vtFV1RxzOg3AbgEgYLZ7emSQi+de7ew/LyZjeoZYV9j/RNZt+ydkr5vosn8ze4fNsSomz/AAzs7Kragc8taZFN0ETukxJHJQGwu1Lm1WWeocTH5CdWu3Z8JyhaXHNZ/LfO6Rd6fqbB5HyI+x8GNVlLl7tSEvm66tSk+mIzAI5kEOjlMQs3tdnLCZEeh9VsklZ1tzbcdoa0DINLQf58jHkQn8Pqj5NgR1l5052Ddg8eYwuK/TSa6k4BzHZw4AgEDnxH0Uba34nuMQCSQBu1gAbkjUOEkHI8CuDWHFXZPzlytQDF1HmPrqsb6toosZ8xMk8ADJJ8AtiKyvZG9m0q7nxMtDRO6TJhWu+9tG06XdHfd8o4c1mOo12X5ARBKvOrsttVQIbUbY9gCyn8+k8OazStXc5xc4kk5klFprue4ucZJOqShXWJiLjJocn3lpi4y0Lx5j+772dTy1bw+ysVltzXidR5H9FTgNx+6c2K1ljtct/3U5Hhdjh/iHma/s9etDCGD+Gee88cXHqrM6oGif2VjtitgdodPRXTZm8e0p4ZmJInhJb/AOvqmM7J/h6S6+faZjKw9Hu/WWGrbieSS7d3EpJyZWlxaRJ1WIsy77G2WMZWseJMUraRrmn9KqHCQoOgcpTux1YI5q06b1OxWCWnYPH2jNtQ9pKIQCha+RIIQhEIIQhEIKhfFW3xTp0eJLj4ZD3V9VE+IezTq38dpLsIgtAkgZ94RuzzXD4k7p5QZCl/Eyh7l4N3RLWygG/iBPDQjwK4aJb0+n7+qZ95twwM4KWu6lirU2nQuE/0jM+gKQlcteWy7SQQOmhPsnqqTawUSLn5a4tJdvy+8ltqL+NeoQD3QcufNQK9MryFpK61rUKvieaWObGLNHl2XgaD+0YAXwYLhMcwOO5STttLUXA9q4RuEAeQ1UCkm1nOcQxjnQY3xPVM3VY4PqWqu/GyB/eLr9V/hQmajcvxDFVuCoA18fMMmk+xTR1mDKrnVIL3GWkmQBEZcDrmqxcex1rtOY7OkBqXEk+QBU3Ushpua2pVFQsbh7siY59FmTh4ldvq4vv5Ht+X/U03T/VG0s+X5xS8LrbVGeTtzhr48QoF2z1fFhbTe/mxpcD5aeKsrKs6BObFb3UyHMPlmOikvWGlsmRZUNDn7yJuzYm04cbmFhnJrtY4woG24i4kzlkeI5LX7v2hbVEEQ7huPRQ+0+yQrzVow2rGY3P68DzTPohTseYzR1FvVPrjX+JlxC8aE+tVgc0kYSHNObSM5TMtSffcvVYHkTmErZ7OXGACeQ35aBLWO7H1ThY0k5eXFaXshseyztNR/eqEanRo3wN3VKALSHl5qY6n5zPrmsFR7nta04ozmRHEngFZ9k6xpVCwnSB5f5Tu/fiFRpF1OhTFQ6F5yb4RmQqqNrHY8fZsHSQuZfSb8iohf3mdt6zXYSr+P1ms06gcJCHMB1APVVC5dvqJyqAsPHUeimbVfrXNBpOmd6xOT03Kxm/qoR/b9fEYqdbT8B3JiE4sbQXdM1VnXvHzvDephWm48JpB7XBwdnI+ildMw2suDMOBzO3oUXZkg12aUXDWLtbOVsEIQiEFzUqBoLiYAEk8AF0o7aJ8WWsf5HeohdUbIE4x0Nz2lf8AZ3aVqf8AyA+qeABwkGQd4zC+fn1TO9aNY9sG0LrpkEGqcTGjmHHvdACPRTrcMrrt53I9d+97ljvXZejWBxMaTxgKujYCmCe7lpks/dfNbFi7R4Jz+YrQvhjez6zazajy/DgIxEmAQ4HXoEm3ENa9xO5Koz3B7QTKzfPw+rMksw1BuyLHe4Kg7Vs9UaxoeCH58DHAGOW9WraT4gVRaHtoOAptOEZNMxkXZ8T6JbZK+32y0dnVDCMLjIbB7sfdKqpspHqCPZHUf4pfSs5mX3hRczuxB48knZKQGIiSchJ5/wCFuN+7CUarT3cLuIWb33sa+zNJHeaTmeGWXun0v9S0HwJCKKlRHvK4wZqeuO5sTQcUSSfNxULRp94DmrUWOpUKbgPwg+Yn3R1BA6BT84509irEiSlK2PZTNGm6ATm4CCYyjkE3ZYRr6lRez94FziDvOnUqwU7M+q7A0TwA+v6qnRVrHaomrI7B+8irytWBhw5c+KZ7PWw5s1z+q0SybGsDe/D3HyHT7rlnw5pTib3Hcd3ku6O9xsZ9AQof1jK4LNirRua0n291ZG0CE6uu4WUBlm46uOvQcAvbdrHJQs7IbHoLr5lS9wss48SCvvZplpE/JUGjx9HcQqjW2FtWOOya4fnBbHUzn6LR7KO8FI1qgDSo2FlHIqa2wAa+X23HUzbaPhXkfWVO5NmBZ2fmec3O9hwAUVt/fDqdAUm5doYJ/lbEjxJCthcs4+JFsDq7KO9tPF1xOM+jR5KR0jqa5WQKiutc+ZDzGdkZydmUwneoyveTsWFgk/ZSL2zknFnuWn21NtBxqOe2XuIgME5yN2nHhxWzc6lPSvcda2facXRYK1drnBny5Z5EngJ1O/yTqwXpUoPynLVrtOhBViJaxoYzJrR/knmU2ttiZWHelrtzxE9HD8Q9eir/AOKR9pYNqf8AeZeN0l1UPWfikALWXakkyrx8O9qOxqdhUP8ADecidGv+x08ln77vq0HltTMOktcM2u6fY5pzSqZzKpjoNxNWaxlY/a/+mfRqFUPh/tL29Ls3malMDP8AMzceo08lb04DuY26lqXKN5EEIQuxqCh9rnRY639PuFMKE2zP/RVug/uCcq/Gv3ERZ+A/aYjUdmvC8kR+816/VNrXXwNJWjlYBvidCrM74MeMA+6k7ovt9nbVFMlvaMwkjhIz8p81Wdm6+NlRx/7p/tapUBIGnXmKO0bU6aJKt+wNB4tQewd1jTing4QB1nPwUJctxVa5/htni45AdStN2cukWWjgMOeTLnDQncByA91V9Q6lj46lHYb+XvJGPQznu1xJOrbyTEFcPotcIeAZ1BzTyzUwU0qjMrNdQ6i1VSvQRz7yySvZIMq97bC0XtLqTS2oDIzkO/l+xUs3Zwdiym5uYY0HqGifVSAKe07YMOe5NdN6tZcfRuOz5B/xOmoIe5BKPeNwWWy4X1S5hcThwiZiJHDeF7Z9urJQEUqdRx3uOFpPXVe/E61Nc2iNYxnzwj2WcuVsz86mgw8VcikNYT+vE0Gr8UyJwUWj+pxP0hNH/E60HQMHRp+pKpBz3wk3U3DPOOI9+CQzGT16bjD/AI/rN42VvY2izNqO+bMHdmDw6QurW6XFVXZK8nULBSgTixO55uP2U9ZrRiaCdSFSdZt/pKn1mbso7LXI8bI/ePbJqehUfVeTWAnITl4J0x5BkJM0xixb1TLlBcb0gedxK8EkzsrHPi01zLcKonD2bBPAjF91sar209wtrtlwmRv4KV0UN/EFx7D/ADOnWtGYxQtxfAjETkI1JPDirtdtgFCnhOb3QXnhwYDwHqfBJXdspSsrzVE488LSZDZ/EOcaeKc1Hyt7ZktYoWSMLBVG9Q/lEbRXDWlzjAaJJ5BMrtvTtGtJaWYwXMBMksDi2fNrvIqD2vqV6jhRbTe2mCMTyCA4/wDyNeZ6BSNzsNWv2kYadJrabB/KxuFo66uPM81GbgSxFhNmh4k9hDmlj82n0O4jgQq5bLMab3MOcb+I1B8irEw5qIv9w7eODWA9Yn6EJuwe8nY7abXtLJ8MaLjasQ+VrHYjyOQ9fotapOVR+H12mlZcTm4XVDOeuACG+58VbKIQo4mY6jaLbyR7cRZCELsroJhftkFWz1GHew+YzHqE/XjhK6Do7nCNjU+fq7gCe7v5hRF6WZ1UhjREjybvJ/fBbVePw4sjpdFRpP5XmPIgpvZdh7NTa4DGS7LE4iYGgyAyUvI6vj1fCxIP2karFfe5jlxWUU2PbpDgfQj2CkKYaTGL6rSbd8Oqb6ZZQOB5zl+YMbshI1VfrfCu1tMt7J3R5H9wCexs+q2sMhhZQe7mK/DK+g6raKG4YXN6gYXegB8FoComy+wFoslcVSBMkugzIO5X17V5/wBYQnIazXmW6AKoAnjXkZhD3SSeK8QqfvOu32i9TxekSCDvTa8K2BmP8pB9YPoVDbSbWtoUu5nUcO7y5lScPHtvuVKvJPH/AH+U45CJ3nxIra+7paGuqtY5pJbiPzAxlxGgzVFdRcOf9JDvokbZbn1HFz3FxJkkmUiKp1XpqdLAUdzcxNHXbaR2hQR+8cioN6WZUjMeCQpWycnee8deKUqOj97lBvxnp/F4mmwuo1Zo+Dg+4P8AvMudxbbABtOuJaMg4CCOoGo9VcHwWB9M4mESCFjYqDitc+HbibGMWmN2HmMvSZVZk4i5Kdh4+RkPqFC0D1V+fInAvFw0K8dfbhuCsz7novzLBPKW/RVzbS5adKyPe3EDLQJMjNw9lTfySwHyNSuquqscKRyYiy8XVXBpcGg6wQMt8lPb3vJgbkQehBWQ1KhnX6pM2g8SrfExRiqQD5lu3Sw5B7v2l1tdnLhj18VHYoKrYqncT4J5d9rcXhhzxGM+J0z3KwV5JGKUXzuSNrsvaGXPIG8QCfP9Eoxga0NaIaN33PFcyJwkwRqCQD5FPbBdpqOgQeJ1+ieAkY9iDftFLou11WoGjqTwCt9g2Ks7HmqWB7yZxP72fIHIeSfXJdbKDOE6uP3TxtvpkwKjCeAc0+67rcpMnMLtpToRywJ0wJCkxOAEgyuJ3PUIQuTkEIQiEb2091R8p7bzomKyvVG3eR9pJr/DF7N83gfZPe2ABLiABvOQTGyu73h7qE2+vHBZMI1qODfAd4/Qeat+mnWPFCo22BB7yzMttN2j2Ho5p903tTBqMxyzWFutLtxK6Zerxo8+BKdyaRkV9pluvR2HIf8Ab/2bDWtTGauHRRNrv/C7u6Eb+I3rOf8A9aprjPmrnsxdvb0BUq944iBqIAjgqP8Akzb/ABCdtxVx1735jW33s54dJyjPkBmqNeluNR5M5aDotB22oCjZIYIxPDcuEE+wWYlbLovT0xkL+54mb6hkmwhBwBzHd13PUtL+zpwIEuedGjTxJ3DkUyrWWrTdhc156sIPhktDuN7LNY2kQXVBjcRxOg/2jLwKibRtAC/MyFMsvsNnwHgRdFNfpkOu9++/EqRanljsz6owsGJwk7tN5z3aJG21g97nARJJjxU1sw0Mp2iqSBFPs2A/ifUc0ZcYbJUrJAakhoz093TJVq/nFbFsRaqujGgcS9sekrXdn7sNCzUqJiWNgxpMkmPErN7jvipSMtcRy1HktQuC8+3pYiIIMHyBn1VD2BfE0XVLLmADa0PlHDgQqztw4usj+RHurbUGSrO1VObLVHKf/IIPIMq8Vv6qn6iY68JF1JOHs/fmlbLd1Wq8NpMc8wTA3AcScgozlQNt4m5DBRsmNMKcXZZXVKzGN1Lv1J8hKkamytpGtB/gMX0K7uSsbHaWVK1JwAJGYLTBBBIkZxK4lqN4IjT3Ao3YQTqWKlssXkdqMXVT1SnTsVA1XZNaMgN7tzQpUV2uaHtILSJBG8LOfiFfvavFFp7lMmeb4z8tPNWlFfqMB7TE5WS3bsyCvzaitaXEucQ3cwEhoHADf4qKbXIOseK5AUNeNZ4d3muA5ghXJK1jgSmVTYeTNB2d29tFnIGLGz8rjPkdQtZ2e2mpWtmJhhw+Zh1H3C+crsq4uasmzl8vs1dr2mMxI4jeCo92Mtq9y8GKFhrbR8T6AQk7PXD2tcNHAEdCJSipJPghCEQjG3HMJpCdXmIGJQVW8iDqfAFZHqCt/ENwZNqUso1HlS0YXO5AKg7a3kXljToAT5x9lbK1clrnQTOWh3T91nW0FYuqnlkrjCUipQfr/eW2BUDZs+0jHFI9jz9Eod/ISk22jkpxAPmaIbHiemhkTIyWibMWx1KxU+eJ3mf0nxVb2Oa19pYC3EJzDoIIgk6rUKnZYcOEDcBAEcsk7WnvKHq2R4qI+sqd4F1spPpRB1bP5hp9vFZrarM5ji1wgg58VulmsrRoFEbT7GMtIxtAbU8sXXmrTGvFfwt4mSyE7ztZk9G83NbgmW8OE8E3Ls5znnuUleVwPpOwu7p/m7s9J18EwfZCMpGfMEnoBqrIBCe4akUO+uzmItaSY1nLLfMaJ7a6JY+lT5if6icyrDs3cTaX8at80dxkaT+J3A8AnL7tpuqdoWy7dOg8FAyrg3wjxL/pmO1R72E6s1lwq3bP32yhSIdrikAcIA9lWwF1CgES0uQWjTSw2vayo492GjzSdpvvtaL2OEOc0gEaTu6KBdUa35imdovXc3LnqmHsVREJiqddoletUNe5rsiDpC1HZa6f9PZ2tIh7u87qdB4DLzVJuHZx9W2B9SCwONR2czHytPjHkVpqyPWcv4RUv5yT1C4ELWp+pnirW3tix2UvGtMh3+05O+oPgrGKokt3gSk7bZhUY9h0e0tPRwI91RYtxpuV/rK6p/TcN8pnGzm0bqbH05lrQXDXungJ3HgqrZ7Z2oMmXHOTx3+avNk2IqUaNXGQS+IwzoJ49VnVqu6pZ6hBBwk68+C9ZwLO3hveRerdlrs1ck7ttXZVmvc2Q05jiND9Var7uiz2mljpOacuIDhyI3Km06wcO95j3XYou3Z9M1buncQdzPK/ZG3+i7EmD0I3FSNwWJ9esyk0SXEDoN56ASVxQsziflkcCMitZ2D2So0mNtIa5r3siMWJoB3iRImOKbutFKbnVX1WlpsdLs2NYDIaAJ6CE5xrzswusKoSdyxA1PUIQuTsFwaQO4LtCIRrbGNaxzo0BPkFhV4gl7jGZJOnVb48LJr52ftTKj8NF7m4jBaA4ROUQeCQwl10q5UZu4j8zK5YbuNQ4BkXEN8NSfJTdL4egn5nDx/RS2x9zVTVx1Kb2hgPzNLcyIynXIlXelZs9EpVGuY/m5rB9If0kHsvsBTsz+1xPc6CIMQJ35BWV11NKeU2wF0ujjxKS257W7nO41ZYAF6bInKF3cZkPeFxtqth7Q4cCAVXLRsrRszXVGMa08gBqr2mtssTajS1wkHd7pYc+I5W3awJmcljXaZHgU0tNVrPmPgFZrx2Oe3vUjiH5Tr4HeqdfGztpcT/AA3NHOUFpf0WVOfxcRe7rV2rS8CAHEDnAB908YyZA1gx1gxCb3FdrqdAsfk7GT4EN+yfWVpa8dVzyIqxh3HtiNj2UrVIL+4OeZ8vupqzbJU2ZxiPF2forQQuXHJRXRVUsZXPmWP9JF2CxCmCd7j6BOl6V4SvOcq43XFobJ5Ma06bu1LogFsbtxy9E6QhNWuXOyNQ3uO20Q9kcMlWr42Wa+e6DOvNWa735kJ0+iCvRemZHrYyMflr9JAs4bUxm8vhxUaS6h/wdl5O9j5qDqXLaKZh1CoDya4jzEgr6A/0QSjLMBuV4mYyDXmQ3pDTHdl9kK9ao0vpmnTBBJfIJHANOcrXaLC0QBAGg4DgnIYF6mLrzaeYquoJ4ngK9QhR47BCEIhBCEIhBeQvUIhPIRhXqEQghCEQghCEQghCEQgkrRSkJVCJ0HUql/XM5wxMEkat48woOzh2LCRviCMwtENIJF93sJktBI3pW5Mryu1e0iMqrsLemXkmf+uzyaXRuGvqpqrYmuCb0boa0ymL6hahQ+8ZVwJDG92TBbUH+37FQ+0Fq7QtDZwtzzESTy/eqvTrE07k0tNyMduVIOiVodqeY+mSAd6mdUqzmkEEjoSrrZrS17QQ5py3ETPRNquykOkJVmzAOoUe3pD2cGOPkK0kLKYcFJlNruuxtFuEJ1hVv07DOJX2E795BscMdidIQhWMbghCEQghCEQghCEQghCEQghCEQghCEQghCEQghCEQghCEQghCEQghCEQghCEQghCEQghCEQghCEQghCEQghCEQghCEQn/9k="/>
          <p:cNvSpPr>
            <a:spLocks noChangeAspect="1" noChangeArrowheads="1"/>
          </p:cNvSpPr>
          <p:nvPr/>
        </p:nvSpPr>
        <p:spPr bwMode="auto">
          <a:xfrm>
            <a:off x="155575" y="-922338"/>
            <a:ext cx="2381250" cy="1924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56" name="Picture 24" descr="http://www.supplyroom-backtoschool.com/daycare/images/9065.jpg"/>
          <p:cNvPicPr>
            <a:picLocks noChangeAspect="1" noChangeArrowheads="1"/>
          </p:cNvPicPr>
          <p:nvPr/>
        </p:nvPicPr>
        <p:blipFill>
          <a:blip r:embed="rId11" cstate="print"/>
          <a:srcRect/>
          <a:stretch>
            <a:fillRect/>
          </a:stretch>
        </p:blipFill>
        <p:spPr bwMode="auto">
          <a:xfrm rot="21200749">
            <a:off x="3603538" y="3096704"/>
            <a:ext cx="2262130" cy="1828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 name="Rounded Rectangle 17"/>
          <p:cNvSpPr/>
          <p:nvPr/>
        </p:nvSpPr>
        <p:spPr>
          <a:xfrm rot="459175">
            <a:off x="7671958" y="5037203"/>
            <a:ext cx="137160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Wear it on Friday for a class picture.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1066800"/>
            <a:ext cx="6400800" cy="4191000"/>
          </a:xfrm>
        </p:spPr>
        <p:txBody>
          <a:bodyPr>
            <a:normAutofit fontScale="77500" lnSpcReduction="20000"/>
          </a:bodyPr>
          <a:lstStyle/>
          <a:p>
            <a:r>
              <a:rPr lang="en-US" dirty="0"/>
              <a:t>Supplies:</a:t>
            </a:r>
          </a:p>
          <a:p>
            <a:pPr lvl="0"/>
            <a:r>
              <a:rPr lang="es-ES_tradnl" dirty="0"/>
              <a:t> “Bonito” video </a:t>
            </a:r>
            <a:r>
              <a:rPr lang="es-ES_tradnl" dirty="0" err="1"/>
              <a:t>by</a:t>
            </a:r>
            <a:r>
              <a:rPr lang="es-ES_tradnl" dirty="0"/>
              <a:t> Jarabe de Palo </a:t>
            </a:r>
            <a:r>
              <a:rPr lang="es-ES_tradnl" u="sng" dirty="0">
                <a:hlinkClick r:id="rId2"/>
              </a:rPr>
              <a:t>http://www.youtube.com/watch?v=xxhET61yB1A&amp;ob=av2e</a:t>
            </a:r>
            <a:r>
              <a:rPr lang="es-ES_tradnl" dirty="0"/>
              <a:t> </a:t>
            </a:r>
            <a:endParaRPr lang="en-US" dirty="0"/>
          </a:p>
          <a:p>
            <a:pPr lvl="0"/>
            <a:r>
              <a:rPr lang="en-US" dirty="0"/>
              <a:t>T-shirts</a:t>
            </a:r>
          </a:p>
          <a:p>
            <a:pPr lvl="0"/>
            <a:r>
              <a:rPr lang="en-US" dirty="0"/>
              <a:t>Letters: Stencils or Sponges</a:t>
            </a:r>
          </a:p>
          <a:p>
            <a:pPr lvl="0"/>
            <a:r>
              <a:rPr lang="en-US" dirty="0"/>
              <a:t>Paint or </a:t>
            </a:r>
            <a:r>
              <a:rPr lang="en-US" dirty="0" smtClean="0"/>
              <a:t>bleach</a:t>
            </a:r>
          </a:p>
          <a:p>
            <a:pPr lvl="0"/>
            <a:endParaRPr lang="en-US" dirty="0" smtClean="0"/>
          </a:p>
          <a:p>
            <a:r>
              <a:rPr lang="en-US" u="sng" dirty="0">
                <a:hlinkClick r:id="rId3"/>
              </a:rPr>
              <a:t>http://creativelanguageclass.wordpress.com/2012/01/19/idea-12-let-them-make-their-own-bonito-shirts-describing-themselves/</a:t>
            </a:r>
            <a:endParaRPr lang="en-US" dirty="0"/>
          </a:p>
          <a:p>
            <a:pPr lvl="0"/>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2.ftcdn.net/jpg/00/22/57/91/400_F_22579119_gpOYcIcanPYvCQtrXoCwvyDPFMmQJyGp.jpg"/>
          <p:cNvPicPr>
            <a:picLocks noChangeAspect="1" noChangeArrowheads="1"/>
          </p:cNvPicPr>
          <p:nvPr/>
        </p:nvPicPr>
        <p:blipFill>
          <a:blip r:embed="rId3" cstate="print"/>
          <a:srcRect t="73143"/>
          <a:stretch>
            <a:fillRect/>
          </a:stretch>
        </p:blipFill>
        <p:spPr bwMode="auto">
          <a:xfrm>
            <a:off x="-324255" y="5334000"/>
            <a:ext cx="9620655" cy="2260854"/>
          </a:xfrm>
          <a:prstGeom prst="rect">
            <a:avLst/>
          </a:prstGeom>
          <a:ln>
            <a:noFill/>
          </a:ln>
          <a:effectLst>
            <a:softEdge rad="112500"/>
          </a:effectLst>
        </p:spPr>
      </p:pic>
      <p:sp>
        <p:nvSpPr>
          <p:cNvPr id="19458" name="AutoShape 2"/>
          <p:cNvSpPr>
            <a:spLocks noChangeArrowheads="1"/>
          </p:cNvSpPr>
          <p:nvPr/>
        </p:nvSpPr>
        <p:spPr bwMode="auto">
          <a:xfrm>
            <a:off x="533400" y="381000"/>
            <a:ext cx="4495800" cy="1752600"/>
          </a:xfrm>
          <a:prstGeom prst="wedgeRoundRectCallout">
            <a:avLst>
              <a:gd name="adj1" fmla="val 48107"/>
              <a:gd name="adj2" fmla="val 74933"/>
              <a:gd name="adj3" fmla="val 16667"/>
            </a:avLst>
          </a:prstGeom>
          <a:solidFill>
            <a:srgbClr val="FFFF66"/>
          </a:solidFill>
          <a:ln w="381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3200" b="0" i="0" u="none" strike="noStrike" cap="none" normalizeH="0" baseline="0" dirty="0" smtClean="0">
                <a:ln>
                  <a:noFill/>
                </a:ln>
                <a:solidFill>
                  <a:schemeClr val="tx1"/>
                </a:solidFill>
                <a:effectLst/>
                <a:latin typeface="Arial Rounded MT Bold" pitchFamily="34" charset="0"/>
                <a:cs typeface="Arial" pitchFamily="34" charset="0"/>
              </a:rPr>
              <a:t>I can describe what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3200" b="0" i="0" u="none" strike="noStrike" cap="none" normalizeH="0" baseline="0" dirty="0" smtClean="0">
                <a:ln>
                  <a:noFill/>
                </a:ln>
                <a:solidFill>
                  <a:schemeClr val="tx1"/>
                </a:solidFill>
                <a:effectLst/>
                <a:latin typeface="Arial Rounded MT Bold" pitchFamily="34" charset="0"/>
                <a:cs typeface="Arial" pitchFamily="34" charset="0"/>
              </a:rPr>
              <a:t>is </a:t>
            </a:r>
            <a:r>
              <a:rPr kumimoji="0" lang="en-US" sz="4000" b="1" i="0" u="none" strike="noStrike" cap="none" normalizeH="0" baseline="0" dirty="0" smtClean="0">
                <a:ln>
                  <a:noFill/>
                </a:ln>
                <a:solidFill>
                  <a:schemeClr val="tx1"/>
                </a:solidFill>
                <a:effectLst/>
                <a:latin typeface="Curlz MT" pitchFamily="82" charset="0"/>
                <a:cs typeface="Arial" pitchFamily="34" charset="0"/>
              </a:rPr>
              <a:t>beautiful</a:t>
            </a:r>
            <a:r>
              <a:rPr kumimoji="0" lang="en-US" sz="3200" b="0" i="0" u="none" strike="noStrike" cap="none" normalizeH="0" baseline="0" dirty="0" smtClean="0">
                <a:ln>
                  <a:noFill/>
                </a:ln>
                <a:solidFill>
                  <a:schemeClr val="tx1"/>
                </a:solidFill>
                <a:effectLst/>
                <a:latin typeface="Arial Rounded MT Bold" pitchFamily="34" charset="0"/>
                <a:cs typeface="Arial" pitchFamily="34" charset="0"/>
              </a:rPr>
              <a:t> to me.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6" name="Group 5"/>
          <p:cNvGrpSpPr/>
          <p:nvPr/>
        </p:nvGrpSpPr>
        <p:grpSpPr>
          <a:xfrm>
            <a:off x="5334000" y="1752600"/>
            <a:ext cx="1905000" cy="4114800"/>
            <a:chOff x="7162800" y="2362200"/>
            <a:chExt cx="1600200" cy="4208456"/>
          </a:xfrm>
        </p:grpSpPr>
        <p:pic>
          <p:nvPicPr>
            <p:cNvPr id="7" name="Picture 13" descr="http://1-art.eu/images/funny-road-sign-blank2.png"/>
            <p:cNvPicPr>
              <a:picLocks noChangeAspect="1" noChangeArrowheads="1"/>
            </p:cNvPicPr>
            <p:nvPr/>
          </p:nvPicPr>
          <p:blipFill>
            <a:blip r:embed="rId4" cstate="print"/>
            <a:srcRect/>
            <a:stretch>
              <a:fillRect/>
            </a:stretch>
          </p:blipFill>
          <p:spPr bwMode="auto">
            <a:xfrm>
              <a:off x="7162800" y="2362200"/>
              <a:ext cx="1600200" cy="4208456"/>
            </a:xfrm>
            <a:prstGeom prst="rect">
              <a:avLst/>
            </a:prstGeom>
            <a:noFill/>
          </p:spPr>
        </p:pic>
        <p:sp>
          <p:nvSpPr>
            <p:cNvPr id="8" name="Rectangle 7"/>
            <p:cNvSpPr/>
            <p:nvPr/>
          </p:nvSpPr>
          <p:spPr>
            <a:xfrm>
              <a:off x="7482840" y="3124200"/>
              <a:ext cx="1127760" cy="440694"/>
            </a:xfrm>
            <a:prstGeom prst="rect">
              <a:avLst/>
            </a:prstGeom>
          </p:spPr>
          <p:txBody>
            <a:bodyPr wrap="square">
              <a:spAutoFit/>
            </a:bodyPr>
            <a:lstStyle/>
            <a:p>
              <a:r>
                <a:rPr lang="es-ES_tradnl" sz="2200" b="1" u="sng" dirty="0" smtClean="0">
                  <a:hlinkClick r:id="rId5"/>
                </a:rPr>
                <a:t>BONITO</a:t>
              </a:r>
              <a:endParaRPr lang="en-US" sz="2200" b="1" dirty="0"/>
            </a:p>
          </p:txBody>
        </p:sp>
      </p:gr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effectLst/>
      </p:bgPr>
    </p:bg>
    <p:spTree>
      <p:nvGrpSpPr>
        <p:cNvPr id="1" name=""/>
        <p:cNvGrpSpPr/>
        <p:nvPr/>
      </p:nvGrpSpPr>
      <p:grpSpPr>
        <a:xfrm>
          <a:off x="0" y="0"/>
          <a:ext cx="0" cy="0"/>
          <a:chOff x="0" y="0"/>
          <a:chExt cx="0" cy="0"/>
        </a:xfrm>
      </p:grpSpPr>
      <p:pic>
        <p:nvPicPr>
          <p:cNvPr id="1034" name="Picture 10" descr="http://t2.ftcdn.net/jpg/00/22/57/91/400_F_22579119_gpOYcIcanPYvCQtrXoCwvyDPFMmQJyGp.jpg"/>
          <p:cNvPicPr>
            <a:picLocks noChangeAspect="1" noChangeArrowheads="1"/>
          </p:cNvPicPr>
          <p:nvPr/>
        </p:nvPicPr>
        <p:blipFill>
          <a:blip r:embed="rId3" cstate="print"/>
          <a:srcRect t="70286"/>
          <a:stretch>
            <a:fillRect/>
          </a:stretch>
        </p:blipFill>
        <p:spPr bwMode="auto">
          <a:xfrm>
            <a:off x="-228600" y="5029200"/>
            <a:ext cx="9671539" cy="2514600"/>
          </a:xfrm>
          <a:prstGeom prst="rect">
            <a:avLst/>
          </a:prstGeom>
          <a:ln>
            <a:noFill/>
          </a:ln>
          <a:effectLst>
            <a:softEdge rad="112500"/>
          </a:effectLst>
        </p:spPr>
      </p:pic>
      <p:grpSp>
        <p:nvGrpSpPr>
          <p:cNvPr id="10" name="Group 9"/>
          <p:cNvGrpSpPr/>
          <p:nvPr/>
        </p:nvGrpSpPr>
        <p:grpSpPr>
          <a:xfrm rot="1716474">
            <a:off x="3813383" y="-21861"/>
            <a:ext cx="3879433" cy="3867857"/>
            <a:chOff x="770474" y="2534309"/>
            <a:chExt cx="3661547" cy="3661548"/>
          </a:xfrm>
        </p:grpSpPr>
        <p:pic>
          <p:nvPicPr>
            <p:cNvPr id="1030" name="Picture 6" descr="http://www.elizabethharbison.com/wp-content/uploads/2011/04/Custom-Umbrellas.jpg"/>
            <p:cNvPicPr>
              <a:picLocks noChangeAspect="1" noChangeArrowheads="1"/>
            </p:cNvPicPr>
            <p:nvPr/>
          </p:nvPicPr>
          <p:blipFill>
            <a:blip r:embed="rId4" cstate="print"/>
            <a:srcRect/>
            <a:stretch>
              <a:fillRect/>
            </a:stretch>
          </p:blipFill>
          <p:spPr bwMode="auto">
            <a:xfrm rot="1584063">
              <a:off x="770474" y="2534309"/>
              <a:ext cx="3661547" cy="3661548"/>
            </a:xfrm>
            <a:prstGeom prst="cloud">
              <a:avLst/>
            </a:prstGeom>
            <a:ln>
              <a:noFill/>
            </a:ln>
            <a:effectLst>
              <a:softEdge rad="112500"/>
            </a:effectLst>
          </p:spPr>
        </p:pic>
        <p:sp>
          <p:nvSpPr>
            <p:cNvPr id="1035" name="Rectangle 11"/>
            <p:cNvSpPr>
              <a:spLocks noChangeArrowheads="1"/>
            </p:cNvSpPr>
            <p:nvPr/>
          </p:nvSpPr>
          <p:spPr bwMode="auto">
            <a:xfrm rot="20354832">
              <a:off x="1284281" y="3468351"/>
              <a:ext cx="2751365" cy="12237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chemeClr val="accent1">
                      <a:lumMod val="20000"/>
                      <a:lumOff val="80000"/>
                    </a:schemeClr>
                  </a:solidFill>
                  <a:effectLst/>
                  <a:latin typeface="Arial Rounded MT Bold" pitchFamily="34" charset="0"/>
                  <a:ea typeface="Times New Roman" pitchFamily="18" charset="0"/>
                  <a:cs typeface="Arial" pitchFamily="34" charset="0"/>
                </a:rPr>
                <a:t>What things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0" i="0" u="none" strike="noStrike" cap="none" normalizeH="0" baseline="0" dirty="0" smtClean="0">
                  <a:ln>
                    <a:noFill/>
                  </a:ln>
                  <a:solidFill>
                    <a:schemeClr val="accent1">
                      <a:lumMod val="20000"/>
                      <a:lumOff val="80000"/>
                    </a:schemeClr>
                  </a:solidFill>
                  <a:effectLst/>
                  <a:latin typeface="Arial Rounded MT Bold" pitchFamily="34" charset="0"/>
                  <a:ea typeface="Times New Roman" pitchFamily="18" charset="0"/>
                  <a:cs typeface="Arial" pitchFamily="34" charset="0"/>
                </a:rPr>
                <a:t>are “bonito” to </a:t>
              </a:r>
              <a:r>
                <a:rPr kumimoji="0" lang="en-US" sz="2600" b="0" i="0" u="none" strike="noStrike" cap="none" normalizeH="0" baseline="0" dirty="0" err="1" smtClean="0">
                  <a:ln>
                    <a:noFill/>
                  </a:ln>
                  <a:solidFill>
                    <a:schemeClr val="accent1">
                      <a:lumMod val="20000"/>
                      <a:lumOff val="80000"/>
                    </a:schemeClr>
                  </a:solidFill>
                  <a:effectLst/>
                  <a:latin typeface="Arial Rounded MT Bold" pitchFamily="34" charset="0"/>
                  <a:ea typeface="Times New Roman" pitchFamily="18" charset="0"/>
                  <a:cs typeface="Arial" pitchFamily="34" charset="0"/>
                </a:rPr>
                <a:t>Jarabe</a:t>
              </a:r>
              <a:r>
                <a:rPr kumimoji="0" lang="en-US" sz="2600" b="0" i="0" u="none" strike="noStrike" cap="none" normalizeH="0" baseline="0" dirty="0" smtClean="0">
                  <a:ln>
                    <a:noFill/>
                  </a:ln>
                  <a:solidFill>
                    <a:schemeClr val="accent1">
                      <a:lumMod val="20000"/>
                      <a:lumOff val="80000"/>
                    </a:schemeClr>
                  </a:solidFill>
                  <a:effectLst/>
                  <a:latin typeface="Arial Rounded MT Bold" pitchFamily="34" charset="0"/>
                  <a:ea typeface="Times New Roman" pitchFamily="18" charset="0"/>
                  <a:cs typeface="Arial" pitchFamily="34" charset="0"/>
                </a:rPr>
                <a:t> de Palo?</a:t>
              </a:r>
              <a:r>
                <a:rPr kumimoji="0" lang="en-US" sz="2600" b="0" i="0" u="none" strike="noStrike" cap="none" normalizeH="0" baseline="0" dirty="0" smtClean="0">
                  <a:ln>
                    <a:noFill/>
                  </a:ln>
                  <a:solidFill>
                    <a:schemeClr val="tx1"/>
                  </a:solidFill>
                  <a:effectLst/>
                  <a:latin typeface="Arial" pitchFamily="34" charset="0"/>
                  <a:cs typeface="Arial" pitchFamily="34" charset="0"/>
                </a:rPr>
                <a:t> </a:t>
              </a:r>
            </a:p>
          </p:txBody>
        </p:sp>
      </p:grpSp>
      <p:grpSp>
        <p:nvGrpSpPr>
          <p:cNvPr id="12" name="Group 11"/>
          <p:cNvGrpSpPr/>
          <p:nvPr/>
        </p:nvGrpSpPr>
        <p:grpSpPr>
          <a:xfrm rot="20746622">
            <a:off x="657232" y="2890345"/>
            <a:ext cx="4573511" cy="2198869"/>
            <a:chOff x="3276600" y="1371600"/>
            <a:chExt cx="4286250" cy="2057400"/>
          </a:xfrm>
        </p:grpSpPr>
        <p:pic>
          <p:nvPicPr>
            <p:cNvPr id="1032" name="Picture 8" descr="http://www.dreamstime.com/movie-ticket-blank-thumb14070756.jpg"/>
            <p:cNvPicPr>
              <a:picLocks noChangeAspect="1" noChangeArrowheads="1"/>
            </p:cNvPicPr>
            <p:nvPr/>
          </p:nvPicPr>
          <p:blipFill>
            <a:blip r:embed="rId5" cstate="print"/>
            <a:srcRect t="9338" b="15953"/>
            <a:stretch>
              <a:fillRect/>
            </a:stretch>
          </p:blipFill>
          <p:spPr bwMode="auto">
            <a:xfrm>
              <a:off x="3276600" y="1371600"/>
              <a:ext cx="4286250" cy="2057400"/>
            </a:xfrm>
            <a:prstGeom prst="rect">
              <a:avLst/>
            </a:prstGeom>
            <a:ln>
              <a:noFill/>
            </a:ln>
            <a:effectLst>
              <a:softEdge rad="112500"/>
            </a:effectLst>
          </p:spPr>
        </p:pic>
        <p:sp>
          <p:nvSpPr>
            <p:cNvPr id="11" name="Rectangle 10"/>
            <p:cNvSpPr/>
            <p:nvPr/>
          </p:nvSpPr>
          <p:spPr>
            <a:xfrm>
              <a:off x="4114800" y="1870383"/>
              <a:ext cx="2514600" cy="1209496"/>
            </a:xfrm>
            <a:prstGeom prst="rect">
              <a:avLst/>
            </a:prstGeom>
          </p:spPr>
          <p:txBody>
            <a:bodyPr wrap="square">
              <a:spAutoFit/>
            </a:bodyPr>
            <a:lstStyle/>
            <a:p>
              <a:pPr algn="ctr"/>
              <a:r>
                <a:rPr lang="es-ES" sz="2600" dirty="0" err="1" smtClean="0">
                  <a:latin typeface="Aharoni" pitchFamily="2" charset="-79"/>
                  <a:cs typeface="Aharoni" pitchFamily="2" charset="-79"/>
                </a:rPr>
                <a:t>How</a:t>
              </a:r>
              <a:r>
                <a:rPr lang="es-ES" sz="2600" dirty="0" smtClean="0">
                  <a:latin typeface="Aharoni" pitchFamily="2" charset="-79"/>
                  <a:cs typeface="Aharoni" pitchFamily="2" charset="-79"/>
                </a:rPr>
                <a:t> </a:t>
              </a:r>
              <a:r>
                <a:rPr lang="es-ES" sz="2600" dirty="0" err="1" smtClean="0">
                  <a:latin typeface="Aharoni" pitchFamily="2" charset="-79"/>
                  <a:cs typeface="Aharoni" pitchFamily="2" charset="-79"/>
                </a:rPr>
                <a:t>many</a:t>
              </a:r>
              <a:r>
                <a:rPr lang="es-ES" sz="2600" dirty="0" smtClean="0">
                  <a:latin typeface="Aharoni" pitchFamily="2" charset="-79"/>
                  <a:cs typeface="Aharoni" pitchFamily="2" charset="-79"/>
                </a:rPr>
                <a:t> times </a:t>
              </a:r>
              <a:r>
                <a:rPr lang="es-ES" sz="2600" dirty="0" err="1" smtClean="0">
                  <a:latin typeface="Aharoni" pitchFamily="2" charset="-79"/>
                  <a:cs typeface="Aharoni" pitchFamily="2" charset="-79"/>
                </a:rPr>
                <a:t>does</a:t>
              </a:r>
              <a:r>
                <a:rPr lang="es-ES" sz="2600" dirty="0" smtClean="0">
                  <a:latin typeface="Aharoni" pitchFamily="2" charset="-79"/>
                  <a:cs typeface="Aharoni" pitchFamily="2" charset="-79"/>
                </a:rPr>
                <a:t> Pau </a:t>
              </a:r>
              <a:r>
                <a:rPr lang="es-ES" sz="2600" dirty="0" err="1" smtClean="0">
                  <a:latin typeface="Aharoni" pitchFamily="2" charset="-79"/>
                  <a:cs typeface="Aharoni" pitchFamily="2" charset="-79"/>
                </a:rPr>
                <a:t>say</a:t>
              </a:r>
              <a:r>
                <a:rPr lang="es-ES" sz="2600" dirty="0" smtClean="0">
                  <a:latin typeface="Aharoni" pitchFamily="2" charset="-79"/>
                  <a:cs typeface="Aharoni" pitchFamily="2" charset="-79"/>
                </a:rPr>
                <a:t> “Bonito”?</a:t>
              </a:r>
              <a:endParaRPr lang="en-US" sz="2600" dirty="0">
                <a:latin typeface="Aharoni" pitchFamily="2" charset="-79"/>
                <a:cs typeface="Aharoni" pitchFamily="2" charset="-79"/>
              </a:endParaRPr>
            </a:p>
          </p:txBody>
        </p:sp>
      </p:grpSp>
      <p:grpSp>
        <p:nvGrpSpPr>
          <p:cNvPr id="15" name="Group 14"/>
          <p:cNvGrpSpPr/>
          <p:nvPr/>
        </p:nvGrpSpPr>
        <p:grpSpPr>
          <a:xfrm>
            <a:off x="6934200" y="3048000"/>
            <a:ext cx="1600200" cy="3810000"/>
            <a:chOff x="7162800" y="2362200"/>
            <a:chExt cx="1600200" cy="4208456"/>
          </a:xfrm>
        </p:grpSpPr>
        <p:pic>
          <p:nvPicPr>
            <p:cNvPr id="1037" name="Picture 13" descr="http://1-art.eu/images/funny-road-sign-blank2.png"/>
            <p:cNvPicPr>
              <a:picLocks noChangeAspect="1" noChangeArrowheads="1"/>
            </p:cNvPicPr>
            <p:nvPr/>
          </p:nvPicPr>
          <p:blipFill>
            <a:blip r:embed="rId6" cstate="print"/>
            <a:srcRect/>
            <a:stretch>
              <a:fillRect/>
            </a:stretch>
          </p:blipFill>
          <p:spPr bwMode="auto">
            <a:xfrm>
              <a:off x="7162800" y="2362200"/>
              <a:ext cx="1600200" cy="4208456"/>
            </a:xfrm>
            <a:prstGeom prst="rect">
              <a:avLst/>
            </a:prstGeom>
            <a:noFill/>
          </p:spPr>
        </p:pic>
        <p:sp>
          <p:nvSpPr>
            <p:cNvPr id="13" name="Rectangle 12"/>
            <p:cNvSpPr/>
            <p:nvPr/>
          </p:nvSpPr>
          <p:spPr>
            <a:xfrm>
              <a:off x="7391400" y="3124200"/>
              <a:ext cx="1219200" cy="430887"/>
            </a:xfrm>
            <a:prstGeom prst="rect">
              <a:avLst/>
            </a:prstGeom>
          </p:spPr>
          <p:txBody>
            <a:bodyPr wrap="square">
              <a:spAutoFit/>
            </a:bodyPr>
            <a:lstStyle/>
            <a:p>
              <a:r>
                <a:rPr lang="es-ES_tradnl" sz="2200" b="1" u="sng" dirty="0" smtClean="0">
                  <a:hlinkClick r:id="rId7"/>
                </a:rPr>
                <a:t>BONITO</a:t>
              </a:r>
              <a:endParaRPr lang="en-US" sz="2200" b="1" dirty="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685800"/>
          <a:ext cx="7924800" cy="4572000"/>
        </p:xfrm>
        <a:graphic>
          <a:graphicData uri="http://schemas.openxmlformats.org/drawingml/2006/table">
            <a:tbl>
              <a:tblPr>
                <a:effectLst>
                  <a:outerShdw blurRad="50800" dist="38100" dir="5400000" algn="t" rotWithShape="0">
                    <a:prstClr val="black">
                      <a:alpha val="40000"/>
                    </a:prstClr>
                  </a:outerShdw>
                </a:effectLst>
              </a:tblPr>
              <a:tblGrid>
                <a:gridCol w="2641600"/>
                <a:gridCol w="2641600"/>
                <a:gridCol w="2641600"/>
              </a:tblGrid>
              <a:tr h="509010">
                <a:tc>
                  <a:txBody>
                    <a:bodyPr/>
                    <a:lstStyle/>
                    <a:p>
                      <a:pPr marL="0" marR="0" algn="ctr">
                        <a:spcBef>
                          <a:spcPts val="0"/>
                        </a:spcBef>
                        <a:spcAft>
                          <a:spcPts val="0"/>
                        </a:spcAft>
                      </a:pPr>
                      <a:r>
                        <a:rPr lang="en-US" sz="1000" dirty="0">
                          <a:solidFill>
                            <a:srgbClr val="6A6459"/>
                          </a:solidFill>
                          <a:latin typeface="Stencil"/>
                          <a:ea typeface="Arial Unicode MS"/>
                          <a:cs typeface="Times New Roman"/>
                        </a:rPr>
                        <a:t>What I heard:</a:t>
                      </a:r>
                      <a:endParaRPr lang="en-US" sz="1000" dirty="0">
                        <a:latin typeface="Times New Roman"/>
                        <a:ea typeface="Times New Roman"/>
                        <a:cs typeface="Times New Roman"/>
                      </a:endParaRPr>
                    </a:p>
                  </a:txBody>
                  <a:tcPr marL="0" marR="0" marT="44355" marB="44355" anchor="ctr">
                    <a:lnL w="12700" cap="flat" cmpd="sng" algn="ctr">
                      <a:solidFill>
                        <a:srgbClr val="474C4B"/>
                      </a:solidFill>
                      <a:prstDash val="solid"/>
                      <a:round/>
                      <a:headEnd type="none" w="med" len="med"/>
                      <a:tailEnd type="none" w="med" len="med"/>
                    </a:lnL>
                    <a:lnR>
                      <a:noFill/>
                    </a:lnR>
                    <a:lnT w="12700" cap="flat" cmpd="sng" algn="ctr">
                      <a:solidFill>
                        <a:srgbClr val="474C4B"/>
                      </a:solidFill>
                      <a:prstDash val="solid"/>
                      <a:round/>
                      <a:headEnd type="none" w="med" len="med"/>
                      <a:tailEnd type="none" w="med" len="med"/>
                    </a:lnT>
                    <a:lnB w="12700" cap="flat" cmpd="sng" algn="ctr">
                      <a:solidFill>
                        <a:srgbClr val="474C4B"/>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000">
                          <a:solidFill>
                            <a:srgbClr val="6A6459"/>
                          </a:solidFill>
                          <a:latin typeface="Stencil"/>
                          <a:ea typeface="Arial Unicode MS"/>
                          <a:cs typeface="Times New Roman"/>
                        </a:rPr>
                        <a:t>What my partner heard:</a:t>
                      </a:r>
                      <a:endParaRPr lang="en-US" sz="1000">
                        <a:latin typeface="Times New Roman"/>
                        <a:ea typeface="Times New Roman"/>
                        <a:cs typeface="Times New Roman"/>
                      </a:endParaRPr>
                    </a:p>
                  </a:txBody>
                  <a:tcPr marL="0" marR="0" marT="44355" marB="44355" anchor="ctr">
                    <a:lnL>
                      <a:noFill/>
                    </a:lnL>
                    <a:lnR>
                      <a:noFill/>
                    </a:lnR>
                    <a:lnT w="12700" cap="flat" cmpd="sng" algn="ctr">
                      <a:solidFill>
                        <a:srgbClr val="474C4B"/>
                      </a:solidFill>
                      <a:prstDash val="solid"/>
                      <a:round/>
                      <a:headEnd type="none" w="med" len="med"/>
                      <a:tailEnd type="none" w="med" len="med"/>
                    </a:lnT>
                    <a:lnB w="12700" cap="flat" cmpd="sng" algn="ctr">
                      <a:solidFill>
                        <a:srgbClr val="474C4B"/>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000" dirty="0">
                          <a:solidFill>
                            <a:srgbClr val="6A6459"/>
                          </a:solidFill>
                          <a:latin typeface="Stencil"/>
                          <a:ea typeface="Arial Unicode MS"/>
                          <a:cs typeface="Times New Roman"/>
                        </a:rPr>
                        <a:t>What we read:</a:t>
                      </a:r>
                      <a:endParaRPr lang="en-US" sz="1000" dirty="0">
                        <a:latin typeface="Times New Roman"/>
                        <a:ea typeface="Times New Roman"/>
                        <a:cs typeface="Times New Roman"/>
                      </a:endParaRPr>
                    </a:p>
                  </a:txBody>
                  <a:tcPr marL="0" marR="0" marT="44355" marB="44355" anchor="ctr">
                    <a:lnL>
                      <a:noFill/>
                    </a:lnL>
                    <a:lnR w="12700" cap="flat" cmpd="sng" algn="ctr">
                      <a:solidFill>
                        <a:srgbClr val="474C4B"/>
                      </a:solidFill>
                      <a:prstDash val="solid"/>
                      <a:round/>
                      <a:headEnd type="none" w="med" len="med"/>
                      <a:tailEnd type="none" w="med" len="med"/>
                    </a:lnR>
                    <a:lnT w="12700" cap="flat" cmpd="sng" algn="ctr">
                      <a:solidFill>
                        <a:srgbClr val="474C4B"/>
                      </a:solidFill>
                      <a:prstDash val="solid"/>
                      <a:round/>
                      <a:headEnd type="none" w="med" len="med"/>
                      <a:tailEnd type="none" w="med" len="med"/>
                    </a:lnT>
                    <a:lnB w="12700" cap="flat" cmpd="sng" algn="ctr">
                      <a:solidFill>
                        <a:srgbClr val="474C4B"/>
                      </a:solidFill>
                      <a:prstDash val="solid"/>
                      <a:round/>
                      <a:headEnd type="none" w="med" len="med"/>
                      <a:tailEnd type="none" w="med" len="med"/>
                    </a:lnB>
                    <a:solidFill>
                      <a:srgbClr val="FFFFFF"/>
                    </a:solidFill>
                  </a:tcPr>
                </a:tc>
              </a:tr>
              <a:tr h="4062990">
                <a:tc>
                  <a:txBody>
                    <a:bodyPr/>
                    <a:lstStyle/>
                    <a:p>
                      <a:pPr marL="0" marR="0">
                        <a:spcBef>
                          <a:spcPts val="0"/>
                        </a:spcBef>
                        <a:spcAft>
                          <a:spcPts val="0"/>
                        </a:spcAft>
                      </a:pPr>
                      <a:endParaRPr lang="en-US" sz="1100">
                        <a:solidFill>
                          <a:srgbClr val="6A6459"/>
                        </a:solidFill>
                        <a:latin typeface="Futura"/>
                        <a:ea typeface="Arial Unicode MS"/>
                        <a:cs typeface="Times New Roman"/>
                      </a:endParaRPr>
                    </a:p>
                  </a:txBody>
                  <a:tcPr marL="0" marR="0" marT="44355" marB="44355">
                    <a:lnL w="12700" cap="flat" cmpd="sng" algn="ctr">
                      <a:solidFill>
                        <a:srgbClr val="474C4B"/>
                      </a:solidFill>
                      <a:prstDash val="solid"/>
                      <a:round/>
                      <a:headEnd type="none" w="med" len="med"/>
                      <a:tailEnd type="none" w="med" len="med"/>
                    </a:lnL>
                    <a:lnR w="12700" cap="flat" cmpd="sng" algn="ctr">
                      <a:solidFill>
                        <a:srgbClr val="474C4B"/>
                      </a:solidFill>
                      <a:prstDash val="dot"/>
                      <a:round/>
                      <a:headEnd type="none" w="med" len="med"/>
                      <a:tailEnd type="none" w="med" len="med"/>
                    </a:lnR>
                    <a:lnT w="12700" cap="flat" cmpd="sng" algn="ctr">
                      <a:solidFill>
                        <a:srgbClr val="474C4B"/>
                      </a:solidFill>
                      <a:prstDash val="solid"/>
                      <a:round/>
                      <a:headEnd type="none" w="med" len="med"/>
                      <a:tailEnd type="none" w="med" len="med"/>
                    </a:lnT>
                    <a:lnB w="12700" cap="flat" cmpd="sng" algn="ctr">
                      <a:solidFill>
                        <a:srgbClr val="474C4B"/>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0" marR="0" marT="44355" marB="44355">
                    <a:lnL w="12700" cap="flat" cmpd="sng" algn="ctr">
                      <a:solidFill>
                        <a:srgbClr val="474C4B"/>
                      </a:solidFill>
                      <a:prstDash val="dot"/>
                      <a:round/>
                      <a:headEnd type="none" w="med" len="med"/>
                      <a:tailEnd type="none" w="med" len="med"/>
                    </a:lnL>
                    <a:lnR w="12700" cap="flat" cmpd="sng" algn="ctr">
                      <a:solidFill>
                        <a:srgbClr val="474C4B"/>
                      </a:solidFill>
                      <a:prstDash val="dot"/>
                      <a:round/>
                      <a:headEnd type="none" w="med" len="med"/>
                      <a:tailEnd type="none" w="med" len="med"/>
                    </a:lnR>
                    <a:lnT w="12700" cap="flat" cmpd="sng" algn="ctr">
                      <a:solidFill>
                        <a:srgbClr val="474C4B"/>
                      </a:solidFill>
                      <a:prstDash val="solid"/>
                      <a:round/>
                      <a:headEnd type="none" w="med" len="med"/>
                      <a:tailEnd type="none" w="med" len="med"/>
                    </a:lnT>
                    <a:lnB w="12700" cap="flat" cmpd="sng" algn="ctr">
                      <a:solidFill>
                        <a:srgbClr val="474C4B"/>
                      </a:solidFill>
                      <a:prstDash val="solid"/>
                      <a:round/>
                      <a:headEnd type="none" w="med" len="med"/>
                      <a:tailEnd type="none" w="med" len="med"/>
                    </a:lnB>
                    <a:solidFill>
                      <a:srgbClr val="FFFFFF"/>
                    </a:solidFill>
                  </a:tcPr>
                </a:tc>
                <a:tc>
                  <a:txBody>
                    <a:bodyPr/>
                    <a:lstStyle/>
                    <a:p>
                      <a:pPr marL="0" marR="0">
                        <a:spcBef>
                          <a:spcPts val="0"/>
                        </a:spcBef>
                        <a:spcAft>
                          <a:spcPts val="0"/>
                        </a:spcAft>
                      </a:pPr>
                      <a:endParaRPr lang="en-US" sz="1000" dirty="0">
                        <a:latin typeface="Times New Roman"/>
                        <a:ea typeface="Times New Roman"/>
                        <a:cs typeface="Times New Roman"/>
                      </a:endParaRPr>
                    </a:p>
                  </a:txBody>
                  <a:tcPr marL="0" marR="0" marT="44355" marB="44355">
                    <a:lnL w="12700" cap="flat" cmpd="sng" algn="ctr">
                      <a:solidFill>
                        <a:srgbClr val="474C4B"/>
                      </a:solidFill>
                      <a:prstDash val="dot"/>
                      <a:round/>
                      <a:headEnd type="none" w="med" len="med"/>
                      <a:tailEnd type="none" w="med" len="med"/>
                    </a:lnL>
                    <a:lnR w="12700" cap="flat" cmpd="sng" algn="ctr">
                      <a:solidFill>
                        <a:srgbClr val="474C4B"/>
                      </a:solidFill>
                      <a:prstDash val="solid"/>
                      <a:round/>
                      <a:headEnd type="none" w="med" len="med"/>
                      <a:tailEnd type="none" w="med" len="med"/>
                    </a:lnR>
                    <a:lnT w="12700" cap="flat" cmpd="sng" algn="ctr">
                      <a:solidFill>
                        <a:srgbClr val="474C4B"/>
                      </a:solidFill>
                      <a:prstDash val="solid"/>
                      <a:round/>
                      <a:headEnd type="none" w="med" len="med"/>
                      <a:tailEnd type="none" w="med" len="med"/>
                    </a:lnT>
                    <a:lnB w="12700" cap="flat" cmpd="sng" algn="ctr">
                      <a:solidFill>
                        <a:srgbClr val="474C4B"/>
                      </a:solidFill>
                      <a:prstDash val="solid"/>
                      <a:round/>
                      <a:headEnd type="none" w="med" len="med"/>
                      <a:tailEnd type="none" w="med" len="med"/>
                    </a:lnB>
                    <a:solidFill>
                      <a:srgbClr val="FFFFFF"/>
                    </a:solidFill>
                  </a:tcPr>
                </a:tc>
              </a:tr>
            </a:tbl>
          </a:graphicData>
        </a:graphic>
      </p:graphicFrame>
      <p:sp>
        <p:nvSpPr>
          <p:cNvPr id="27649" name="Rectangle 1"/>
          <p:cNvSpPr>
            <a:spLocks noChangeArrowheads="1"/>
          </p:cNvSpPr>
          <p:nvPr/>
        </p:nvSpPr>
        <p:spPr bwMode="auto">
          <a:xfrm>
            <a:off x="609600" y="5638800"/>
            <a:ext cx="5410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smtClean="0">
                <a:ln>
                  <a:noFill/>
                </a:ln>
                <a:solidFill>
                  <a:srgbClr val="2D2E2D"/>
                </a:solidFill>
                <a:effectLst/>
                <a:latin typeface="Didot" charset="0"/>
                <a:ea typeface="Arial Unicode MS" pitchFamily="34" charset="-128"/>
                <a:cs typeface="Times New Roman" pitchFamily="18" charset="0"/>
              </a:rPr>
              <a:t>Rate what you understood when listening! </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D2E2D"/>
              </a:buClr>
              <a:buSzPct val="100000"/>
              <a:buFontTx/>
              <a:buBlip>
                <a:blip r:embed="rId3"/>
              </a:buBlip>
              <a:tabLst>
                <a:tab pos="457200" algn="l"/>
              </a:tabLst>
            </a:pPr>
            <a:r>
              <a:rPr kumimoji="0" lang="en-US" sz="1200" b="0" i="0" u="none" strike="noStrike" cap="none" normalizeH="0" baseline="0" dirty="0" smtClean="0">
                <a:ln>
                  <a:noFill/>
                </a:ln>
                <a:solidFill>
                  <a:srgbClr val="2D2E2D"/>
                </a:solidFill>
                <a:effectLst/>
                <a:latin typeface="Didot" charset="0"/>
                <a:ea typeface="Arial Unicode MS" pitchFamily="34" charset="-128"/>
                <a:cs typeface="Times New Roman" pitchFamily="18" charset="0"/>
              </a:rPr>
              <a:t>I [ understood / did not understand ] the main idea.</a:t>
            </a:r>
          </a:p>
          <a:p>
            <a:pPr marL="457200" marR="0" lvl="1" indent="0" algn="l" defTabSz="914400" rtl="0" eaLnBrk="0" fontAlgn="base" latinLnBrk="0" hangingPunct="0">
              <a:lnSpc>
                <a:spcPct val="100000"/>
              </a:lnSpc>
              <a:spcBef>
                <a:spcPct val="0"/>
              </a:spcBef>
              <a:spcAft>
                <a:spcPct val="0"/>
              </a:spcAft>
              <a:buClr>
                <a:srgbClr val="2D2E2D"/>
              </a:buClr>
              <a:buSzPct val="100000"/>
              <a:tabLst>
                <a:tab pos="457200" algn="l"/>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D2E2D"/>
              </a:buClr>
              <a:buSzPct val="100000"/>
              <a:buFontTx/>
              <a:buBlip>
                <a:blip r:embed="rId3"/>
              </a:buBlip>
              <a:tabLst>
                <a:tab pos="457200" algn="l"/>
              </a:tabLst>
            </a:pPr>
            <a:r>
              <a:rPr kumimoji="0" lang="en-US" sz="1200" b="0" i="0" u="none" strike="noStrike" cap="none" normalizeH="0" baseline="0" dirty="0" smtClean="0">
                <a:ln>
                  <a:noFill/>
                </a:ln>
                <a:solidFill>
                  <a:srgbClr val="2D2E2D"/>
                </a:solidFill>
                <a:effectLst/>
                <a:latin typeface="Didot" charset="0"/>
                <a:ea typeface="Arial Unicode MS" pitchFamily="34" charset="-128"/>
                <a:cs typeface="Times New Roman" pitchFamily="18" charset="0"/>
              </a:rPr>
              <a:t>I understood [ all / most / some / none ] of the details.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629400"/>
          </a:xfrm>
        </p:spPr>
        <p:txBody>
          <a:bodyPr numCol="3">
            <a:noAutofit/>
          </a:bodyPr>
          <a:lstStyle/>
          <a:p>
            <a:pPr>
              <a:buNone/>
            </a:pPr>
            <a:r>
              <a:rPr lang="es-ES" sz="1500" dirty="0"/>
              <a:t>Bonito, todo me parece bonito</a:t>
            </a:r>
            <a:endParaRPr lang="en-US" sz="1500" dirty="0"/>
          </a:p>
          <a:p>
            <a:pPr>
              <a:buNone/>
            </a:pPr>
            <a:r>
              <a:rPr lang="es-ES" sz="1500" dirty="0"/>
              <a:t>Bonita mañana</a:t>
            </a:r>
            <a:endParaRPr lang="en-US" sz="1500" dirty="0"/>
          </a:p>
          <a:p>
            <a:pPr>
              <a:buNone/>
            </a:pPr>
            <a:r>
              <a:rPr lang="es-ES" sz="1500" dirty="0"/>
              <a:t>bonito lugar</a:t>
            </a:r>
            <a:endParaRPr lang="en-US" sz="1500" dirty="0"/>
          </a:p>
          <a:p>
            <a:pPr>
              <a:buNone/>
            </a:pPr>
            <a:r>
              <a:rPr lang="es-ES" sz="1500" dirty="0"/>
              <a:t>bonita la cama</a:t>
            </a:r>
            <a:endParaRPr lang="en-US" sz="1500" dirty="0"/>
          </a:p>
          <a:p>
            <a:pPr>
              <a:buNone/>
            </a:pPr>
            <a:r>
              <a:rPr lang="es-ES" sz="1500" dirty="0"/>
              <a:t>qué bien se ve el mar</a:t>
            </a:r>
            <a:endParaRPr lang="en-US" sz="1500" dirty="0"/>
          </a:p>
          <a:p>
            <a:pPr>
              <a:buNone/>
            </a:pPr>
            <a:r>
              <a:rPr lang="es-ES" sz="1500" dirty="0"/>
              <a:t>bonito es el día</a:t>
            </a:r>
            <a:endParaRPr lang="en-US" sz="1500" dirty="0"/>
          </a:p>
          <a:p>
            <a:pPr>
              <a:buNone/>
            </a:pPr>
            <a:r>
              <a:rPr lang="es-ES" sz="1500" dirty="0"/>
              <a:t>y acaba de empezar bonita la vida</a:t>
            </a:r>
            <a:endParaRPr lang="en-US" sz="1500" dirty="0"/>
          </a:p>
          <a:p>
            <a:pPr>
              <a:buNone/>
            </a:pPr>
            <a:r>
              <a:rPr lang="es-ES" sz="1500" dirty="0"/>
              <a:t>respira, respira, respira</a:t>
            </a:r>
            <a:endParaRPr lang="en-US" sz="1500" dirty="0"/>
          </a:p>
          <a:p>
            <a:pPr>
              <a:buNone/>
            </a:pPr>
            <a:r>
              <a:rPr lang="es-ES" sz="1500" dirty="0"/>
              <a:t> </a:t>
            </a:r>
            <a:endParaRPr lang="en-US" sz="1500" dirty="0"/>
          </a:p>
          <a:p>
            <a:pPr>
              <a:buNone/>
            </a:pPr>
            <a:r>
              <a:rPr lang="es-ES" sz="1500" dirty="0"/>
              <a:t>El teléfono suena, mi pana se queja</a:t>
            </a:r>
            <a:endParaRPr lang="en-US" sz="1500" dirty="0"/>
          </a:p>
          <a:p>
            <a:pPr>
              <a:buNone/>
            </a:pPr>
            <a:r>
              <a:rPr lang="es-ES" sz="1500" dirty="0"/>
              <a:t>la cosa va mal, la vida le pesa</a:t>
            </a:r>
            <a:endParaRPr lang="en-US" sz="1500" dirty="0"/>
          </a:p>
          <a:p>
            <a:pPr>
              <a:buNone/>
            </a:pPr>
            <a:r>
              <a:rPr lang="es-ES" sz="1500" dirty="0"/>
              <a:t>que vivir así ya no le interesa</a:t>
            </a:r>
            <a:endParaRPr lang="en-US" sz="1500" dirty="0"/>
          </a:p>
          <a:p>
            <a:pPr>
              <a:buNone/>
            </a:pPr>
            <a:r>
              <a:rPr lang="es-ES" sz="1500" dirty="0"/>
              <a:t>que seguir así no vale la pena</a:t>
            </a:r>
            <a:endParaRPr lang="en-US" sz="1500" dirty="0"/>
          </a:p>
          <a:p>
            <a:pPr>
              <a:buNone/>
            </a:pPr>
            <a:r>
              <a:rPr lang="es-ES" sz="1500" dirty="0"/>
              <a:t>se perdió el amor, se acabó la fiesta</a:t>
            </a:r>
            <a:endParaRPr lang="en-US" sz="1500" dirty="0"/>
          </a:p>
          <a:p>
            <a:pPr>
              <a:buNone/>
            </a:pPr>
            <a:r>
              <a:rPr lang="es-ES" sz="1500" dirty="0"/>
              <a:t>ya no anda el motor que empuja la tierra</a:t>
            </a:r>
            <a:endParaRPr lang="en-US" sz="1500" dirty="0"/>
          </a:p>
          <a:p>
            <a:pPr>
              <a:buNone/>
            </a:pPr>
            <a:r>
              <a:rPr lang="es-ES" sz="1500" dirty="0"/>
              <a:t>la vida es un chiste con triste final</a:t>
            </a:r>
            <a:endParaRPr lang="en-US" sz="1500" dirty="0"/>
          </a:p>
          <a:p>
            <a:pPr>
              <a:buNone/>
            </a:pPr>
            <a:r>
              <a:rPr lang="es-ES" sz="1500" dirty="0"/>
              <a:t>el futuro no existe pero yo le digo...</a:t>
            </a:r>
            <a:endParaRPr lang="en-US" sz="1500" dirty="0"/>
          </a:p>
          <a:p>
            <a:pPr>
              <a:buNone/>
            </a:pPr>
            <a:r>
              <a:rPr lang="es-ES" sz="1500" dirty="0"/>
              <a:t> </a:t>
            </a:r>
            <a:endParaRPr lang="en-US" sz="1500" dirty="0"/>
          </a:p>
          <a:p>
            <a:pPr>
              <a:buNone/>
            </a:pPr>
            <a:r>
              <a:rPr lang="es-ES" sz="1500" dirty="0"/>
              <a:t>Bonito todo me parece bonito</a:t>
            </a:r>
            <a:endParaRPr lang="en-US" sz="1500" dirty="0"/>
          </a:p>
          <a:p>
            <a:pPr>
              <a:buNone/>
            </a:pPr>
            <a:r>
              <a:rPr lang="es-ES" sz="1500" dirty="0"/>
              <a:t> </a:t>
            </a:r>
            <a:endParaRPr lang="en-US" sz="1500" dirty="0"/>
          </a:p>
          <a:p>
            <a:pPr>
              <a:buNone/>
            </a:pPr>
            <a:r>
              <a:rPr lang="es-ES" sz="1500" dirty="0"/>
              <a:t>Bonita la paz, bonita la vida</a:t>
            </a:r>
            <a:endParaRPr lang="en-US" sz="1500" dirty="0"/>
          </a:p>
          <a:p>
            <a:pPr>
              <a:buNone/>
            </a:pPr>
            <a:r>
              <a:rPr lang="es-ES" sz="1500" dirty="0"/>
              <a:t>bonito volver a nacer cada día</a:t>
            </a:r>
            <a:endParaRPr lang="en-US" sz="1500" dirty="0"/>
          </a:p>
          <a:p>
            <a:pPr>
              <a:buNone/>
            </a:pPr>
            <a:r>
              <a:rPr lang="es-ES" sz="1500" dirty="0"/>
              <a:t>bonita la verdad cuando no suena a mentira</a:t>
            </a:r>
            <a:endParaRPr lang="en-US" sz="1500" dirty="0"/>
          </a:p>
          <a:p>
            <a:pPr>
              <a:buNone/>
            </a:pPr>
            <a:r>
              <a:rPr lang="es-ES" sz="1500" dirty="0"/>
              <a:t>bonita la amistad, bonita la risa</a:t>
            </a:r>
            <a:endParaRPr lang="en-US" sz="1500" dirty="0"/>
          </a:p>
          <a:p>
            <a:pPr>
              <a:buNone/>
            </a:pPr>
            <a:r>
              <a:rPr lang="es-ES" sz="1500" dirty="0"/>
              <a:t>bonita la gente cuando hay calidad</a:t>
            </a:r>
            <a:endParaRPr lang="en-US" sz="1500" dirty="0"/>
          </a:p>
          <a:p>
            <a:pPr>
              <a:buNone/>
            </a:pPr>
            <a:r>
              <a:rPr lang="es-ES" sz="1500" dirty="0"/>
              <a:t>bonita la gente que no se arrepiente</a:t>
            </a:r>
            <a:endParaRPr lang="en-US" sz="1500" dirty="0"/>
          </a:p>
          <a:p>
            <a:pPr>
              <a:buNone/>
            </a:pPr>
            <a:r>
              <a:rPr lang="es-ES" sz="1500" dirty="0"/>
              <a:t>que gana y que pierde, que habla y no miente</a:t>
            </a:r>
            <a:endParaRPr lang="en-US" sz="1500" dirty="0"/>
          </a:p>
          <a:p>
            <a:pPr>
              <a:buNone/>
            </a:pPr>
            <a:r>
              <a:rPr lang="es-ES" sz="1500" dirty="0"/>
              <a:t>bonita la gente por eso yo digo...</a:t>
            </a:r>
            <a:endParaRPr lang="en-US" sz="1500" dirty="0"/>
          </a:p>
          <a:p>
            <a:pPr>
              <a:buNone/>
            </a:pPr>
            <a:r>
              <a:rPr lang="es-ES" sz="1500" dirty="0"/>
              <a:t> </a:t>
            </a:r>
            <a:endParaRPr lang="en-US" sz="1500" dirty="0"/>
          </a:p>
          <a:p>
            <a:pPr>
              <a:buNone/>
            </a:pPr>
            <a:r>
              <a:rPr lang="es-ES" sz="1500" dirty="0"/>
              <a:t>Bonito, todo me parece bonito</a:t>
            </a:r>
            <a:endParaRPr lang="en-US" sz="1500" dirty="0"/>
          </a:p>
          <a:p>
            <a:pPr>
              <a:buNone/>
            </a:pPr>
            <a:r>
              <a:rPr lang="es-ES" sz="1500" dirty="0"/>
              <a:t> </a:t>
            </a:r>
            <a:endParaRPr lang="en-US" sz="1500" dirty="0"/>
          </a:p>
          <a:p>
            <a:pPr>
              <a:buNone/>
            </a:pPr>
            <a:r>
              <a:rPr lang="es-ES" sz="1500" dirty="0"/>
              <a:t>Qué bonito que te va cuando te va bonito,</a:t>
            </a:r>
            <a:endParaRPr lang="en-US" sz="1500" dirty="0"/>
          </a:p>
          <a:p>
            <a:pPr>
              <a:buNone/>
            </a:pPr>
            <a:r>
              <a:rPr lang="es-ES" sz="1500" dirty="0"/>
              <a:t>qué bonito que te va</a:t>
            </a:r>
            <a:endParaRPr lang="en-US" sz="1500" dirty="0"/>
          </a:p>
          <a:p>
            <a:pPr>
              <a:buNone/>
            </a:pPr>
            <a:r>
              <a:rPr lang="es-ES" sz="1500" dirty="0"/>
              <a:t> </a:t>
            </a:r>
            <a:endParaRPr lang="en-US" sz="1500" dirty="0"/>
          </a:p>
          <a:p>
            <a:pPr>
              <a:buNone/>
            </a:pPr>
            <a:r>
              <a:rPr lang="es-ES" sz="1500" dirty="0"/>
              <a:t>Bonito, todo me parece bonito</a:t>
            </a:r>
            <a:endParaRPr lang="en-US" sz="1500" dirty="0"/>
          </a:p>
          <a:p>
            <a:pPr>
              <a:buNone/>
            </a:pPr>
            <a:r>
              <a:rPr lang="es-ES" sz="1500" dirty="0"/>
              <a:t>La mar la mañana, la casa, la sombra,</a:t>
            </a:r>
            <a:endParaRPr lang="en-US" sz="1500" dirty="0"/>
          </a:p>
          <a:p>
            <a:pPr>
              <a:buNone/>
            </a:pPr>
            <a:r>
              <a:rPr lang="es-ES" sz="1500" dirty="0"/>
              <a:t>la tierra, la paz y la vida que pasa.</a:t>
            </a:r>
            <a:endParaRPr lang="en-US" sz="1500" dirty="0"/>
          </a:p>
          <a:p>
            <a:pPr>
              <a:buNone/>
            </a:pPr>
            <a:r>
              <a:rPr lang="es-ES" sz="1500" dirty="0"/>
              <a:t>Bonito, todo me parece bonito.</a:t>
            </a:r>
            <a:endParaRPr lang="en-US" sz="1500" dirty="0"/>
          </a:p>
          <a:p>
            <a:pPr>
              <a:buNone/>
            </a:pPr>
            <a:r>
              <a:rPr lang="es-ES" sz="1500" dirty="0"/>
              <a:t>Tu calma, tu salsa, la mancha en la</a:t>
            </a:r>
            <a:endParaRPr lang="en-US" sz="1500" dirty="0"/>
          </a:p>
          <a:p>
            <a:pPr>
              <a:buNone/>
            </a:pPr>
            <a:r>
              <a:rPr lang="es-ES" sz="1500" dirty="0"/>
              <a:t>espalda, tu cara, tus ganas el fin de semana</a:t>
            </a:r>
            <a:endParaRPr lang="en-US" sz="1500" dirty="0"/>
          </a:p>
          <a:p>
            <a:pPr>
              <a:buNone/>
            </a:pPr>
            <a:r>
              <a:rPr lang="es-ES" sz="1500" dirty="0"/>
              <a:t> </a:t>
            </a:r>
            <a:endParaRPr lang="en-US" sz="1500" dirty="0"/>
          </a:p>
          <a:p>
            <a:pPr>
              <a:buNone/>
            </a:pPr>
            <a:r>
              <a:rPr lang="es-ES" sz="1500" dirty="0"/>
              <a:t>Bonita la gente que viene y que va</a:t>
            </a:r>
            <a:endParaRPr lang="en-US" sz="1500" dirty="0"/>
          </a:p>
          <a:p>
            <a:pPr>
              <a:buNone/>
            </a:pPr>
            <a:r>
              <a:rPr lang="es-ES" sz="1500" dirty="0"/>
              <a:t>bonita la gente que no se detiene</a:t>
            </a:r>
            <a:endParaRPr lang="en-US" sz="1500" dirty="0"/>
          </a:p>
          <a:p>
            <a:pPr>
              <a:buNone/>
            </a:pPr>
            <a:r>
              <a:rPr lang="es-ES" sz="1500" dirty="0"/>
              <a:t>bonita la gente que no tiene edad</a:t>
            </a:r>
            <a:endParaRPr lang="en-US" sz="1500" dirty="0"/>
          </a:p>
          <a:p>
            <a:pPr>
              <a:buNone/>
            </a:pPr>
            <a:r>
              <a:rPr lang="es-ES" sz="1500" dirty="0"/>
              <a:t>que escucha, que entiende, que tiene y que da</a:t>
            </a:r>
            <a:endParaRPr lang="en-US" sz="1500" dirty="0"/>
          </a:p>
          <a:p>
            <a:pPr>
              <a:buNone/>
            </a:pPr>
            <a:r>
              <a:rPr lang="es-ES" sz="1500" dirty="0"/>
              <a:t> </a:t>
            </a:r>
            <a:endParaRPr lang="en-US" sz="1500" dirty="0"/>
          </a:p>
          <a:p>
            <a:pPr>
              <a:buNone/>
            </a:pPr>
            <a:r>
              <a:rPr lang="es-ES" sz="1500" dirty="0"/>
              <a:t>Bonito Portet, bonito </a:t>
            </a:r>
            <a:r>
              <a:rPr lang="es-ES" sz="1500" dirty="0" err="1"/>
              <a:t>Peret</a:t>
            </a:r>
            <a:endParaRPr lang="en-US" sz="1500" dirty="0"/>
          </a:p>
          <a:p>
            <a:pPr>
              <a:buNone/>
            </a:pPr>
            <a:r>
              <a:rPr lang="es-ES" sz="1500" dirty="0"/>
              <a:t>bonita la rumba, bonito José</a:t>
            </a:r>
            <a:endParaRPr lang="en-US" sz="1500" dirty="0"/>
          </a:p>
          <a:p>
            <a:pPr>
              <a:buNone/>
            </a:pPr>
            <a:r>
              <a:rPr lang="es-ES" sz="1500" dirty="0"/>
              <a:t>bonita la brisa que no tiene prisa</a:t>
            </a:r>
            <a:endParaRPr lang="en-US" sz="1500" dirty="0"/>
          </a:p>
          <a:p>
            <a:pPr>
              <a:buNone/>
            </a:pPr>
            <a:r>
              <a:rPr lang="es-ES" sz="1500" dirty="0"/>
              <a:t>bonito este día, respira, respira</a:t>
            </a:r>
            <a:endParaRPr lang="en-US" sz="1500" dirty="0"/>
          </a:p>
          <a:p>
            <a:pPr>
              <a:buNone/>
            </a:pPr>
            <a:r>
              <a:rPr lang="es-ES" sz="1500" dirty="0"/>
              <a:t>Bonita la gente cuando es de verdad</a:t>
            </a:r>
            <a:endParaRPr lang="en-US" sz="1500" dirty="0"/>
          </a:p>
          <a:p>
            <a:pPr>
              <a:buNone/>
            </a:pPr>
            <a:r>
              <a:rPr lang="es-ES" sz="1500" dirty="0"/>
              <a:t>Bonita la gente que es diferente</a:t>
            </a:r>
            <a:endParaRPr lang="en-US" sz="1500" dirty="0"/>
          </a:p>
          <a:p>
            <a:pPr>
              <a:buNone/>
            </a:pPr>
            <a:r>
              <a:rPr lang="es-ES" sz="1500" dirty="0"/>
              <a:t>Que tiembla, que siente</a:t>
            </a:r>
            <a:endParaRPr lang="en-US" sz="1500" dirty="0"/>
          </a:p>
          <a:p>
            <a:pPr>
              <a:buNone/>
            </a:pPr>
            <a:r>
              <a:rPr lang="es-ES" sz="1500" dirty="0"/>
              <a:t>Que vive el presente</a:t>
            </a:r>
            <a:endParaRPr lang="en-US" sz="1500" dirty="0"/>
          </a:p>
          <a:p>
            <a:pPr>
              <a:buNone/>
            </a:pPr>
            <a:r>
              <a:rPr lang="es-ES" sz="1500" dirty="0"/>
              <a:t>bonita la gente que estuvo y no está.</a:t>
            </a:r>
            <a:endParaRPr lang="en-US" sz="1500" dirty="0"/>
          </a:p>
          <a:p>
            <a:pPr>
              <a:buNone/>
            </a:pPr>
            <a:r>
              <a:rPr lang="es-ES" sz="1500" dirty="0"/>
              <a:t> </a:t>
            </a:r>
            <a:endParaRPr lang="en-US" sz="1500" dirty="0"/>
          </a:p>
          <a:p>
            <a:pPr>
              <a:buNone/>
            </a:pPr>
            <a:r>
              <a:rPr lang="es-ES" sz="1500" dirty="0"/>
              <a:t>Bonito, todo me parece bonito.</a:t>
            </a:r>
            <a:endParaRPr lang="en-US" sz="1500" dirty="0"/>
          </a:p>
          <a:p>
            <a:pPr>
              <a:buNone/>
            </a:pPr>
            <a:r>
              <a:rPr lang="es-ES" sz="1500" dirty="0"/>
              <a:t> </a:t>
            </a:r>
            <a:endParaRPr lang="en-US" sz="1500" dirty="0"/>
          </a:p>
          <a:p>
            <a:pPr>
              <a:buNone/>
            </a:pPr>
            <a:r>
              <a:rPr lang="es-ES" sz="1500" dirty="0"/>
              <a:t>Qué bonito que te va cuando te va bonito,</a:t>
            </a:r>
            <a:endParaRPr lang="en-US" sz="1500" dirty="0"/>
          </a:p>
          <a:p>
            <a:pPr>
              <a:buNone/>
            </a:pPr>
            <a:r>
              <a:rPr lang="es-ES" sz="1500" dirty="0"/>
              <a:t>qué bonito que te va.</a:t>
            </a:r>
            <a:endParaRPr lang="en-US" sz="1500" dirty="0"/>
          </a:p>
          <a:p>
            <a:pPr>
              <a:buNone/>
            </a:pPr>
            <a:r>
              <a:rPr lang="es-ES" sz="1500" dirty="0"/>
              <a:t>Qué bonito que se está cuando se está</a:t>
            </a:r>
            <a:endParaRPr lang="en-US" sz="1500" dirty="0"/>
          </a:p>
          <a:p>
            <a:pPr>
              <a:buNone/>
            </a:pPr>
            <a:r>
              <a:rPr lang="es-ES" sz="1500" dirty="0"/>
              <a:t>bonito qué bonito que se está.</a:t>
            </a:r>
            <a:endParaRPr lang="en-US" sz="1500" dirty="0"/>
          </a:p>
          <a:p>
            <a:pPr>
              <a:buNone/>
            </a:pPr>
            <a:r>
              <a:rPr lang="es-ES" sz="1500" dirty="0"/>
              <a:t> </a:t>
            </a:r>
            <a:endParaRPr lang="en-US" sz="1500" dirty="0"/>
          </a:p>
          <a:p>
            <a:pPr>
              <a:buNone/>
            </a:pPr>
            <a:r>
              <a:rPr lang="es-ES" sz="1500" dirty="0"/>
              <a:t>Bonito, todo me parece bonito</a:t>
            </a:r>
            <a:endParaRPr lang="en-US" sz="15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304800" y="1982688"/>
            <a:ext cx="86106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0" i="0" u="none" strike="noStrike" cap="none" normalizeH="0" baseline="0" dirty="0" smtClean="0">
                <a:ln>
                  <a:noFill/>
                </a:ln>
                <a:solidFill>
                  <a:srgbClr val="2D2E2D"/>
                </a:solidFill>
                <a:effectLst/>
                <a:latin typeface="Didot"/>
                <a:ea typeface="Arial Unicode MS" pitchFamily="34" charset="-128"/>
                <a:cs typeface="Times New Roman" pitchFamily="18" charset="0"/>
              </a:rPr>
              <a:t>Rate what you understood when listening! </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D2E2D"/>
              </a:buClr>
              <a:buSzPct val="100000"/>
              <a:buFontTx/>
              <a:buBlip>
                <a:blip r:embed="rId3"/>
              </a:buBlip>
              <a:tabLst>
                <a:tab pos="457200" algn="l"/>
              </a:tabLst>
            </a:pPr>
            <a:r>
              <a:rPr kumimoji="0" lang="en-US" sz="2400" b="0" i="0" u="none" strike="noStrike" cap="none" normalizeH="0" baseline="0" dirty="0" smtClean="0">
                <a:ln>
                  <a:noFill/>
                </a:ln>
                <a:solidFill>
                  <a:srgbClr val="2D2E2D"/>
                </a:solidFill>
                <a:effectLst/>
                <a:latin typeface="Didot"/>
                <a:ea typeface="Arial Unicode MS" pitchFamily="34" charset="-128"/>
                <a:cs typeface="Times New Roman" pitchFamily="18" charset="0"/>
              </a:rPr>
              <a:t>I [ understood / did not understand ] the main idea.</a:t>
            </a:r>
          </a:p>
          <a:p>
            <a:pPr marL="457200" marR="0" lvl="1" indent="0" algn="l" defTabSz="914400" rtl="0" eaLnBrk="0" fontAlgn="base" latinLnBrk="0" hangingPunct="0">
              <a:lnSpc>
                <a:spcPct val="100000"/>
              </a:lnSpc>
              <a:spcBef>
                <a:spcPct val="0"/>
              </a:spcBef>
              <a:spcAft>
                <a:spcPct val="0"/>
              </a:spcAft>
              <a:buClr>
                <a:srgbClr val="2D2E2D"/>
              </a:buClr>
              <a:buSzPct val="100000"/>
              <a:tabLst>
                <a:tab pos="457200" algn="l"/>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D2E2D"/>
              </a:buClr>
              <a:buSzPct val="100000"/>
              <a:buFontTx/>
              <a:buBlip>
                <a:blip r:embed="rId3"/>
              </a:buBlip>
              <a:tabLst>
                <a:tab pos="457200" algn="l"/>
              </a:tabLst>
            </a:pPr>
            <a:r>
              <a:rPr kumimoji="0" lang="en-US" sz="2400" b="0" i="0" u="none" strike="noStrike" cap="none" normalizeH="0" baseline="0" dirty="0" smtClean="0">
                <a:ln>
                  <a:noFill/>
                </a:ln>
                <a:solidFill>
                  <a:srgbClr val="2D2E2D"/>
                </a:solidFill>
                <a:effectLst/>
                <a:latin typeface="Didot"/>
                <a:ea typeface="Arial Unicode MS" pitchFamily="34" charset="-128"/>
                <a:cs typeface="Times New Roman" pitchFamily="18" charset="0"/>
              </a:rPr>
              <a:t>I understood [ all / most / some / none ] of the details.</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2.ftcdn.net/jpg/00/22/57/91/400_F_22579119_gpOYcIcanPYvCQtrXoCwvyDPFMmQJyGp.jpg"/>
          <p:cNvPicPr>
            <a:picLocks noChangeAspect="1" noChangeArrowheads="1"/>
          </p:cNvPicPr>
          <p:nvPr/>
        </p:nvPicPr>
        <p:blipFill>
          <a:blip r:embed="rId3" cstate="print"/>
          <a:srcRect t="73143"/>
          <a:stretch>
            <a:fillRect/>
          </a:stretch>
        </p:blipFill>
        <p:spPr bwMode="auto">
          <a:xfrm>
            <a:off x="-324255" y="5334000"/>
            <a:ext cx="9620655" cy="2260854"/>
          </a:xfrm>
          <a:prstGeom prst="rect">
            <a:avLst/>
          </a:prstGeom>
          <a:ln>
            <a:noFill/>
          </a:ln>
          <a:effectLst>
            <a:softEdge rad="112500"/>
          </a:effectLst>
        </p:spPr>
      </p:pic>
      <p:sp>
        <p:nvSpPr>
          <p:cNvPr id="16387" name="Rectangle 3"/>
          <p:cNvSpPr>
            <a:spLocks noChangeArrowheads="1"/>
          </p:cNvSpPr>
          <p:nvPr/>
        </p:nvSpPr>
        <p:spPr bwMode="auto">
          <a:xfrm>
            <a:off x="1371600" y="457200"/>
            <a:ext cx="67056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4000" b="1" i="0" u="none" strike="noStrike" normalizeH="0" baseline="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Arial Rounded MT Bold" pitchFamily="34" charset="0"/>
                <a:ea typeface="Times New Roman" pitchFamily="18" charset="0"/>
                <a:cs typeface="Arial" pitchFamily="34" charset="0"/>
              </a:rPr>
              <a:t>¿Qué te parece “bonito”?</a:t>
            </a:r>
            <a:endParaRPr kumimoji="0" lang="en-US" sz="1200" b="1" i="0" u="none" strike="noStrike" normalizeH="0" baseline="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7" name="10-Point Star 6"/>
          <p:cNvSpPr/>
          <p:nvPr/>
        </p:nvSpPr>
        <p:spPr>
          <a:xfrm rot="788355">
            <a:off x="6418117" y="4710351"/>
            <a:ext cx="2845005" cy="2491281"/>
          </a:xfrm>
          <a:prstGeom prst="star10">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i="1" dirty="0">
                <a:solidFill>
                  <a:schemeClr val="accent5">
                    <a:lumMod val="20000"/>
                    <a:lumOff val="80000"/>
                  </a:schemeClr>
                </a:solidFill>
                <a:latin typeface="Arial Rounded MT Bold" pitchFamily="34" charset="0"/>
                <a:ea typeface="Times New Roman" pitchFamily="18" charset="0"/>
                <a:cs typeface="Times New Roman" pitchFamily="18" charset="0"/>
              </a:rPr>
              <a:t>¡Todo me parece </a:t>
            </a:r>
            <a:r>
              <a:rPr lang="es-ES" sz="2800" i="1" u="sng" dirty="0">
                <a:solidFill>
                  <a:schemeClr val="accent5">
                    <a:lumMod val="20000"/>
                    <a:lumOff val="80000"/>
                  </a:schemeClr>
                </a:solidFill>
                <a:latin typeface="Arial Rounded MT Bold" pitchFamily="34" charset="0"/>
                <a:ea typeface="Times New Roman" pitchFamily="18" charset="0"/>
                <a:cs typeface="Times New Roman" pitchFamily="18" charset="0"/>
              </a:rPr>
              <a:t>bonito</a:t>
            </a:r>
            <a:r>
              <a:rPr lang="es-ES" sz="2800" i="1" dirty="0">
                <a:solidFill>
                  <a:schemeClr val="accent5">
                    <a:lumMod val="20000"/>
                    <a:lumOff val="80000"/>
                  </a:schemeClr>
                </a:solidFill>
                <a:latin typeface="Arial Rounded MT Bold" pitchFamily="34" charset="0"/>
                <a:ea typeface="Times New Roman" pitchFamily="18" charset="0"/>
                <a:cs typeface="Times New Roman" pitchFamily="18" charset="0"/>
              </a:rPr>
              <a:t>!	</a:t>
            </a:r>
            <a:endParaRPr lang="en-US" sz="2800" dirty="0">
              <a:solidFill>
                <a:schemeClr val="accent5">
                  <a:lumMod val="20000"/>
                  <a:lumOff val="80000"/>
                </a:schemeClr>
              </a:solidFill>
            </a:endParaRPr>
          </a:p>
        </p:txBody>
      </p:sp>
      <p:sp>
        <p:nvSpPr>
          <p:cNvPr id="8" name="Cloud Callout 7"/>
          <p:cNvSpPr/>
          <p:nvPr/>
        </p:nvSpPr>
        <p:spPr>
          <a:xfrm rot="21280640">
            <a:off x="76610" y="1544374"/>
            <a:ext cx="3810000" cy="1828800"/>
          </a:xfrm>
          <a:prstGeom prst="cloudCallout">
            <a:avLst>
              <a:gd name="adj1" fmla="val -9324"/>
              <a:gd name="adj2" fmla="val 78562"/>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smtClean="0"/>
              <a:t>Pienso</a:t>
            </a:r>
            <a:r>
              <a:rPr lang="en-US" sz="3200" dirty="0" smtClean="0"/>
              <a:t> </a:t>
            </a:r>
            <a:r>
              <a:rPr lang="en-US" sz="3200" dirty="0" err="1" smtClean="0"/>
              <a:t>que</a:t>
            </a:r>
            <a:r>
              <a:rPr lang="en-US" sz="3200" dirty="0" smtClean="0"/>
              <a:t>…</a:t>
            </a:r>
            <a:endParaRPr lang="en-US" sz="3200" dirty="0"/>
          </a:p>
        </p:txBody>
      </p:sp>
      <p:sp>
        <p:nvSpPr>
          <p:cNvPr id="9" name="Rectangular Callout 8"/>
          <p:cNvSpPr/>
          <p:nvPr/>
        </p:nvSpPr>
        <p:spPr>
          <a:xfrm rot="225864">
            <a:off x="4920508" y="1638609"/>
            <a:ext cx="3538859" cy="1447800"/>
          </a:xfrm>
          <a:prstGeom prst="wedgeRectCallout">
            <a:avLst>
              <a:gd name="adj1" fmla="val -32267"/>
              <a:gd name="adj2" fmla="val 77883"/>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me </a:t>
            </a:r>
            <a:r>
              <a:rPr lang="en-US" sz="2800" dirty="0" err="1" smtClean="0"/>
              <a:t>parece</a:t>
            </a:r>
            <a:r>
              <a:rPr lang="en-US" sz="2800" dirty="0" smtClean="0"/>
              <a:t> bonito</a:t>
            </a:r>
            <a:r>
              <a:rPr lang="en-US" dirty="0" smtClean="0"/>
              <a:t>.</a:t>
            </a:r>
            <a:endParaRPr lang="en-US" dirty="0"/>
          </a:p>
        </p:txBody>
      </p:sp>
      <p:sp>
        <p:nvSpPr>
          <p:cNvPr id="10" name="Horizontal Scroll 9"/>
          <p:cNvSpPr/>
          <p:nvPr/>
        </p:nvSpPr>
        <p:spPr>
          <a:xfrm rot="21369415">
            <a:off x="2667000" y="3733800"/>
            <a:ext cx="3124200" cy="1600200"/>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t>… </a:t>
            </a:r>
            <a:r>
              <a:rPr lang="en-US" sz="3200" dirty="0" err="1" smtClean="0"/>
              <a:t>es</a:t>
            </a:r>
            <a:r>
              <a:rPr lang="en-US" sz="3200" dirty="0" smtClean="0"/>
              <a:t> bonito.</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3"/>
          <p:cNvSpPr>
            <a:spLocks noChangeArrowheads="1"/>
          </p:cNvSpPr>
          <p:nvPr/>
        </p:nvSpPr>
        <p:spPr bwMode="auto">
          <a:xfrm>
            <a:off x="1676400" y="762000"/>
            <a:ext cx="67818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3200" b="1" i="0" u="none" strike="noStrike" normalizeH="0" baseline="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Arial Rounded MT Bold" pitchFamily="34" charset="0"/>
                <a:ea typeface="Times New Roman" pitchFamily="18" charset="0"/>
                <a:cs typeface="Arial" pitchFamily="34" charset="0"/>
              </a:rPr>
              <a:t>¿ _____ te parece bonito?</a:t>
            </a:r>
            <a:endParaRPr kumimoji="0" lang="en-US" sz="1050" b="1" i="0" u="none" strike="noStrike" normalizeH="0" baseline="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Arial" pitchFamily="34" charset="0"/>
              <a:cs typeface="Arial" pitchFamily="34" charset="0"/>
            </a:endParaRPr>
          </a:p>
        </p:txBody>
      </p:sp>
      <p:graphicFrame>
        <p:nvGraphicFramePr>
          <p:cNvPr id="3" name="Table 2"/>
          <p:cNvGraphicFramePr>
            <a:graphicFrameLocks noGrp="1"/>
          </p:cNvGraphicFramePr>
          <p:nvPr/>
        </p:nvGraphicFramePr>
        <p:xfrm>
          <a:off x="1295400" y="1752600"/>
          <a:ext cx="6705600" cy="4419600"/>
        </p:xfrm>
        <a:graphic>
          <a:graphicData uri="http://schemas.openxmlformats.org/drawingml/2006/table">
            <a:tbl>
              <a:tblPr firstRow="1" bandRow="1">
                <a:tableStyleId>{5C22544A-7EE6-4342-B048-85BDC9FD1C3A}</a:tableStyleId>
              </a:tblPr>
              <a:tblGrid>
                <a:gridCol w="1676400"/>
                <a:gridCol w="1676400"/>
                <a:gridCol w="1676400"/>
                <a:gridCol w="1676400"/>
              </a:tblGrid>
              <a:tr h="76200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101600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sp>
        <p:nvSpPr>
          <p:cNvPr id="4" name="Rounded Rectangle 3"/>
          <p:cNvSpPr/>
          <p:nvPr/>
        </p:nvSpPr>
        <p:spPr>
          <a:xfrm rot="20408136">
            <a:off x="332941" y="524375"/>
            <a:ext cx="1906911" cy="9480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 </a:t>
            </a:r>
            <a:r>
              <a:rPr lang="en-US" dirty="0" err="1" smtClean="0"/>
              <a:t>llamo</a:t>
            </a:r>
            <a:r>
              <a:rPr lang="en-US" dirty="0" smtClean="0"/>
              <a:t>…</a:t>
            </a:r>
          </a:p>
          <a:p>
            <a:pPr algn="ctr"/>
            <a:endParaRPr lang="en-US" dirty="0" smtClean="0"/>
          </a:p>
          <a:p>
            <a:pPr algn="ct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838200" y="457200"/>
            <a:ext cx="7239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4000" b="1" i="0" u="none" strike="noStrike" normalizeH="0" baseline="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Arial Rounded MT Bold" pitchFamily="34" charset="0"/>
                <a:ea typeface="Times New Roman" pitchFamily="18" charset="0"/>
                <a:cs typeface="Arial" pitchFamily="34" charset="0"/>
              </a:rPr>
              <a:t>¿ _____ te parece bonito?</a:t>
            </a:r>
            <a:endParaRPr kumimoji="0" lang="en-US" sz="1200" b="1" i="0" u="none" strike="noStrike" normalizeH="0" baseline="0" dirty="0" smtClean="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Arial" pitchFamily="34" charset="0"/>
              <a:cs typeface="Arial" pitchFamily="34" charset="0"/>
            </a:endParaRPr>
          </a:p>
        </p:txBody>
      </p:sp>
      <p:graphicFrame>
        <p:nvGraphicFramePr>
          <p:cNvPr id="3" name="Table 2"/>
          <p:cNvGraphicFramePr>
            <a:graphicFrameLocks noGrp="1"/>
          </p:cNvGraphicFramePr>
          <p:nvPr/>
        </p:nvGraphicFramePr>
        <p:xfrm>
          <a:off x="1143000" y="1397000"/>
          <a:ext cx="6705600" cy="4318000"/>
        </p:xfrm>
        <a:graphic>
          <a:graphicData uri="http://schemas.openxmlformats.org/drawingml/2006/table">
            <a:tbl>
              <a:tblPr firstRow="1" bandRow="1">
                <a:tableStyleId>{5C22544A-7EE6-4342-B048-85BDC9FD1C3A}</a:tableStyleId>
              </a:tblPr>
              <a:tblGrid>
                <a:gridCol w="1676400"/>
                <a:gridCol w="1676400"/>
                <a:gridCol w="1676400"/>
                <a:gridCol w="1676400"/>
              </a:tblGrid>
              <a:tr h="66040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101600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r>
            </a:tbl>
          </a:graphicData>
        </a:graphic>
      </p:graphicFrame>
      <p:sp>
        <p:nvSpPr>
          <p:cNvPr id="33804" name="Comment 12"/>
          <p:cNvSpPr>
            <a:spLocks noRot="1" noChangeAspect="1" noEditPoints="1" noChangeArrowheads="1" noChangeShapeType="1" noTextEdit="1"/>
          </p:cNvSpPr>
          <p:nvPr/>
        </p:nvSpPr>
        <p:spPr bwMode="auto">
          <a:xfrm>
            <a:off x="4754563" y="1566863"/>
            <a:ext cx="1243012" cy="381000"/>
          </a:xfrm>
          <a:custGeom>
            <a:avLst/>
            <a:gdLst>
              <a:gd name="T0" fmla="+- 0 13221 13207"/>
              <a:gd name="T1" fmla="*/ T0 w 3453"/>
              <a:gd name="T2" fmla="+- 0 4354 4354"/>
              <a:gd name="T3" fmla="*/ 4354 h 1057"/>
              <a:gd name="T4" fmla="+- 0 13302 13207"/>
              <a:gd name="T5" fmla="*/ T4 w 3453"/>
              <a:gd name="T6" fmla="+- 0 4878 4354"/>
              <a:gd name="T7" fmla="*/ 4878 h 1057"/>
              <a:gd name="T8" fmla="+- 0 13366 13207"/>
              <a:gd name="T9" fmla="*/ T8 w 3453"/>
              <a:gd name="T10" fmla="+- 0 5391 4354"/>
              <a:gd name="T11" fmla="*/ 5391 h 1057"/>
              <a:gd name="T12" fmla="+- 0 13533 13207"/>
              <a:gd name="T13" fmla="*/ T12 w 3453"/>
              <a:gd name="T14" fmla="+- 0 4603 4354"/>
              <a:gd name="T15" fmla="*/ 4603 h 1057"/>
              <a:gd name="T16" fmla="+- 0 13649 13207"/>
              <a:gd name="T17" fmla="*/ T16 w 3453"/>
              <a:gd name="T18" fmla="+- 0 5232 4354"/>
              <a:gd name="T19" fmla="*/ 5232 h 1057"/>
              <a:gd name="T20" fmla="+- 0 13722 13207"/>
              <a:gd name="T21" fmla="*/ T20 w 3453"/>
              <a:gd name="T22" fmla="+- 0 5296 4354"/>
              <a:gd name="T23" fmla="*/ 5296 h 1057"/>
              <a:gd name="T24" fmla="+- 0 13814 13207"/>
              <a:gd name="T25" fmla="*/ T24 w 3453"/>
              <a:gd name="T26" fmla="+- 0 5081 4354"/>
              <a:gd name="T27" fmla="*/ 5081 h 1057"/>
              <a:gd name="T28" fmla="+- 0 14081 13207"/>
              <a:gd name="T29" fmla="*/ T28 w 3453"/>
              <a:gd name="T30" fmla="+- 0 5255 4354"/>
              <a:gd name="T31" fmla="*/ 5255 h 1057"/>
              <a:gd name="T32" fmla="+- 0 14156 13207"/>
              <a:gd name="T33" fmla="*/ T32 w 3453"/>
              <a:gd name="T34" fmla="+- 0 4920 4354"/>
              <a:gd name="T35" fmla="*/ 4920 h 1057"/>
              <a:gd name="T36" fmla="+- 0 14286 13207"/>
              <a:gd name="T37" fmla="*/ T36 w 3453"/>
              <a:gd name="T38" fmla="+- 0 4903 4354"/>
              <a:gd name="T39" fmla="*/ 4903 h 1057"/>
              <a:gd name="T40" fmla="+- 0 14410 13207"/>
              <a:gd name="T41" fmla="*/ T40 w 3453"/>
              <a:gd name="T42" fmla="+- 0 5120 4354"/>
              <a:gd name="T43" fmla="*/ 5120 h 1057"/>
              <a:gd name="T44" fmla="+- 0 14560 13207"/>
              <a:gd name="T45" fmla="*/ T44 w 3453"/>
              <a:gd name="T46" fmla="+- 0 5409 4354"/>
              <a:gd name="T47" fmla="*/ 5409 h 1057"/>
              <a:gd name="T48" fmla="+- 0 14620 13207"/>
              <a:gd name="T49" fmla="*/ T48 w 3453"/>
              <a:gd name="T50" fmla="+- 0 5291 4354"/>
              <a:gd name="T51" fmla="*/ 5291 h 1057"/>
              <a:gd name="T52" fmla="+- 0 14759 13207"/>
              <a:gd name="T53" fmla="*/ T52 w 3453"/>
              <a:gd name="T54" fmla="+- 0 4892 4354"/>
              <a:gd name="T55" fmla="*/ 4892 h 1057"/>
              <a:gd name="T56" fmla="+- 0 14956 13207"/>
              <a:gd name="T57" fmla="*/ T56 w 3453"/>
              <a:gd name="T58" fmla="+- 0 4888 4354"/>
              <a:gd name="T59" fmla="*/ 4888 h 1057"/>
              <a:gd name="T60" fmla="+- 0 15026 13207"/>
              <a:gd name="T61" fmla="*/ T60 w 3453"/>
              <a:gd name="T62" fmla="+- 0 5197 4354"/>
              <a:gd name="T63" fmla="*/ 5197 h 1057"/>
              <a:gd name="T64" fmla="+- 0 15055 13207"/>
              <a:gd name="T65" fmla="*/ T64 w 3453"/>
              <a:gd name="T66" fmla="+- 0 5259 4354"/>
              <a:gd name="T67" fmla="*/ 5259 h 1057"/>
              <a:gd name="T68" fmla="+- 0 15477 13207"/>
              <a:gd name="T69" fmla="*/ T68 w 3453"/>
              <a:gd name="T70" fmla="+- 0 4936 4354"/>
              <a:gd name="T71" fmla="*/ 4936 h 1057"/>
              <a:gd name="T72" fmla="+- 0 15316 13207"/>
              <a:gd name="T73" fmla="*/ T72 w 3453"/>
              <a:gd name="T74" fmla="+- 0 4844 4354"/>
              <a:gd name="T75" fmla="*/ 4844 h 1057"/>
              <a:gd name="T76" fmla="+- 0 15336 13207"/>
              <a:gd name="T77" fmla="*/ T76 w 3453"/>
              <a:gd name="T78" fmla="+- 0 5287 4354"/>
              <a:gd name="T79" fmla="*/ 5287 h 1057"/>
              <a:gd name="T80" fmla="+- 0 15574 13207"/>
              <a:gd name="T81" fmla="*/ T80 w 3453"/>
              <a:gd name="T82" fmla="+- 0 5120 4354"/>
              <a:gd name="T83" fmla="*/ 5120 h 1057"/>
              <a:gd name="T84" fmla="+- 0 15631 13207"/>
              <a:gd name="T85" fmla="*/ T84 w 3453"/>
              <a:gd name="T86" fmla="+- 0 5143 4354"/>
              <a:gd name="T87" fmla="*/ 5143 h 1057"/>
              <a:gd name="T88" fmla="+- 0 15902 13207"/>
              <a:gd name="T89" fmla="*/ T88 w 3453"/>
              <a:gd name="T90" fmla="+- 0 5266 4354"/>
              <a:gd name="T91" fmla="*/ 5266 h 1057"/>
              <a:gd name="T92" fmla="+- 0 16308 13207"/>
              <a:gd name="T93" fmla="*/ T92 w 3453"/>
              <a:gd name="T94" fmla="+- 0 4536 4354"/>
              <a:gd name="T95" fmla="*/ 4536 h 1057"/>
              <a:gd name="T96" fmla="+- 0 16142 13207"/>
              <a:gd name="T97" fmla="*/ T96 w 3453"/>
              <a:gd name="T98" fmla="+- 0 4908 4354"/>
              <a:gd name="T99" fmla="*/ 4908 h 1057"/>
              <a:gd name="T100" fmla="+- 0 16220 13207"/>
              <a:gd name="T101" fmla="*/ T100 w 3453"/>
              <a:gd name="T102" fmla="+- 0 5336 4354"/>
              <a:gd name="T103" fmla="*/ 5336 h 1057"/>
              <a:gd name="T104" fmla="+- 0 16645 13207"/>
              <a:gd name="T105" fmla="*/ T104 w 3453"/>
              <a:gd name="T106" fmla="+- 0 5234 4354"/>
              <a:gd name="T107" fmla="*/ 5234 h 1057"/>
              <a:gd name="T108" fmla="+- 0 16511 13207"/>
              <a:gd name="T109" fmla="*/ T108 w 3453"/>
              <a:gd name="T110" fmla="+- 0 4969 4354"/>
              <a:gd name="T111" fmla="*/ 4969 h 1057"/>
              <a:gd name="T112" fmla="+- 0 16308 13207"/>
              <a:gd name="T113" fmla="*/ T112 w 3453"/>
              <a:gd name="T114" fmla="+- 0 4609 4354"/>
              <a:gd name="T115" fmla="*/ 4609 h 1057"/>
              <a:gd name="T116" fmla="+- 0 16382 13207"/>
              <a:gd name="T117" fmla="*/ T116 w 3453"/>
              <a:gd name="T118" fmla="+- 0 4420 4354"/>
              <a:gd name="T119" fmla="*/ 4420 h 1057"/>
              <a:gd name="T120" fmla="+- 0 16258 13207"/>
              <a:gd name="T121" fmla="*/ T120 w 3453"/>
              <a:gd name="T122" fmla="+- 0 5067 4354"/>
              <a:gd name="T123" fmla="*/ 5067 h 1057"/>
              <a:gd name="T124" fmla="+- 0 16378 13207"/>
              <a:gd name="T125" fmla="*/ T124 w 3453"/>
              <a:gd name="T126" fmla="+- 0 5252 4354"/>
              <a:gd name="T127" fmla="*/ 5252 h 105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Lst>
            <a:rect l="0" t="0" r="r" b="b"/>
            <a:pathLst>
              <a:path w="3453" h="1057" extrusionOk="0">
                <a:moveTo>
                  <a:pt x="0" y="100"/>
                </a:moveTo>
                <a:cubicBezTo>
                  <a:pt x="4" y="66"/>
                  <a:pt x="9" y="34"/>
                  <a:pt x="14" y="0"/>
                </a:cubicBezTo>
                <a:cubicBezTo>
                  <a:pt x="35" y="55"/>
                  <a:pt x="43" y="108"/>
                  <a:pt x="52" y="166"/>
                </a:cubicBezTo>
                <a:cubicBezTo>
                  <a:pt x="70" y="285"/>
                  <a:pt x="81" y="404"/>
                  <a:pt x="95" y="524"/>
                </a:cubicBezTo>
                <a:cubicBezTo>
                  <a:pt x="109" y="647"/>
                  <a:pt x="115" y="772"/>
                  <a:pt x="132" y="894"/>
                </a:cubicBezTo>
                <a:cubicBezTo>
                  <a:pt x="139" y="945"/>
                  <a:pt x="145" y="989"/>
                  <a:pt x="159" y="1037"/>
                </a:cubicBezTo>
              </a:path>
              <a:path w="3453" h="1057" extrusionOk="0">
                <a:moveTo>
                  <a:pt x="283" y="162"/>
                </a:moveTo>
                <a:cubicBezTo>
                  <a:pt x="306" y="142"/>
                  <a:pt x="318" y="210"/>
                  <a:pt x="326" y="249"/>
                </a:cubicBezTo>
                <a:cubicBezTo>
                  <a:pt x="346" y="348"/>
                  <a:pt x="363" y="449"/>
                  <a:pt x="381" y="549"/>
                </a:cubicBezTo>
                <a:cubicBezTo>
                  <a:pt x="401" y="658"/>
                  <a:pt x="416" y="770"/>
                  <a:pt x="442" y="878"/>
                </a:cubicBezTo>
                <a:cubicBezTo>
                  <a:pt x="449" y="907"/>
                  <a:pt x="461" y="1025"/>
                  <a:pt x="501" y="989"/>
                </a:cubicBezTo>
                <a:cubicBezTo>
                  <a:pt x="511" y="968"/>
                  <a:pt x="515" y="959"/>
                  <a:pt x="515" y="942"/>
                </a:cubicBezTo>
              </a:path>
              <a:path w="3453" h="1057" extrusionOk="0">
                <a:moveTo>
                  <a:pt x="551" y="616"/>
                </a:moveTo>
                <a:cubicBezTo>
                  <a:pt x="582" y="645"/>
                  <a:pt x="592" y="684"/>
                  <a:pt x="607" y="727"/>
                </a:cubicBezTo>
                <a:cubicBezTo>
                  <a:pt x="633" y="800"/>
                  <a:pt x="663" y="909"/>
                  <a:pt x="739" y="946"/>
                </a:cubicBezTo>
                <a:cubicBezTo>
                  <a:pt x="787" y="969"/>
                  <a:pt x="842" y="934"/>
                  <a:pt x="874" y="901"/>
                </a:cubicBezTo>
                <a:cubicBezTo>
                  <a:pt x="920" y="854"/>
                  <a:pt x="943" y="783"/>
                  <a:pt x="954" y="720"/>
                </a:cubicBezTo>
                <a:cubicBezTo>
                  <a:pt x="963" y="670"/>
                  <a:pt x="959" y="616"/>
                  <a:pt x="949" y="566"/>
                </a:cubicBezTo>
                <a:cubicBezTo>
                  <a:pt x="944" y="542"/>
                  <a:pt x="934" y="521"/>
                  <a:pt x="924" y="499"/>
                </a:cubicBezTo>
              </a:path>
              <a:path w="3453" h="1057" extrusionOk="0">
                <a:moveTo>
                  <a:pt x="1079" y="549"/>
                </a:moveTo>
                <a:cubicBezTo>
                  <a:pt x="1107" y="572"/>
                  <a:pt x="1105" y="582"/>
                  <a:pt x="1124" y="613"/>
                </a:cubicBezTo>
                <a:cubicBezTo>
                  <a:pt x="1155" y="662"/>
                  <a:pt x="1178" y="713"/>
                  <a:pt x="1203" y="766"/>
                </a:cubicBezTo>
                <a:cubicBezTo>
                  <a:pt x="1230" y="824"/>
                  <a:pt x="1260" y="882"/>
                  <a:pt x="1285" y="941"/>
                </a:cubicBezTo>
                <a:cubicBezTo>
                  <a:pt x="1300" y="977"/>
                  <a:pt x="1316" y="1034"/>
                  <a:pt x="1353" y="1055"/>
                </a:cubicBezTo>
                <a:cubicBezTo>
                  <a:pt x="1359" y="1055"/>
                  <a:pt x="1364" y="1056"/>
                  <a:pt x="1370" y="1056"/>
                </a:cubicBezTo>
                <a:cubicBezTo>
                  <a:pt x="1392" y="1018"/>
                  <a:pt x="1402" y="980"/>
                  <a:pt x="1413" y="937"/>
                </a:cubicBezTo>
                <a:cubicBezTo>
                  <a:pt x="1431" y="863"/>
                  <a:pt x="1451" y="790"/>
                  <a:pt x="1477" y="718"/>
                </a:cubicBezTo>
                <a:cubicBezTo>
                  <a:pt x="1499" y="656"/>
                  <a:pt x="1524" y="597"/>
                  <a:pt x="1552" y="538"/>
                </a:cubicBezTo>
                <a:cubicBezTo>
                  <a:pt x="1566" y="508"/>
                  <a:pt x="1576" y="479"/>
                  <a:pt x="1599" y="461"/>
                </a:cubicBezTo>
              </a:path>
              <a:path w="3453" h="1057" extrusionOk="0">
                <a:moveTo>
                  <a:pt x="1749" y="534"/>
                </a:moveTo>
                <a:cubicBezTo>
                  <a:pt x="1770" y="576"/>
                  <a:pt x="1778" y="612"/>
                  <a:pt x="1787" y="659"/>
                </a:cubicBezTo>
                <a:cubicBezTo>
                  <a:pt x="1799" y="720"/>
                  <a:pt x="1807" y="782"/>
                  <a:pt x="1819" y="843"/>
                </a:cubicBezTo>
                <a:cubicBezTo>
                  <a:pt x="1827" y="884"/>
                  <a:pt x="1829" y="925"/>
                  <a:pt x="1853" y="957"/>
                </a:cubicBezTo>
                <a:cubicBezTo>
                  <a:pt x="1855" y="933"/>
                  <a:pt x="1855" y="922"/>
                  <a:pt x="1848" y="905"/>
                </a:cubicBezTo>
              </a:path>
              <a:path w="3453" h="1057" extrusionOk="0">
                <a:moveTo>
                  <a:pt x="2240" y="698"/>
                </a:moveTo>
                <a:cubicBezTo>
                  <a:pt x="2259" y="665"/>
                  <a:pt x="2273" y="620"/>
                  <a:pt x="2270" y="582"/>
                </a:cubicBezTo>
                <a:cubicBezTo>
                  <a:pt x="2267" y="544"/>
                  <a:pt x="2258" y="480"/>
                  <a:pt x="2234" y="449"/>
                </a:cubicBezTo>
                <a:cubicBezTo>
                  <a:pt x="2190" y="393"/>
                  <a:pt x="2134" y="449"/>
                  <a:pt x="2109" y="490"/>
                </a:cubicBezTo>
                <a:cubicBezTo>
                  <a:pt x="2069" y="557"/>
                  <a:pt x="2056" y="646"/>
                  <a:pt x="2057" y="723"/>
                </a:cubicBezTo>
                <a:cubicBezTo>
                  <a:pt x="2058" y="798"/>
                  <a:pt x="2073" y="879"/>
                  <a:pt x="2129" y="933"/>
                </a:cubicBezTo>
                <a:cubicBezTo>
                  <a:pt x="2174" y="976"/>
                  <a:pt x="2226" y="977"/>
                  <a:pt x="2274" y="939"/>
                </a:cubicBezTo>
                <a:cubicBezTo>
                  <a:pt x="2324" y="899"/>
                  <a:pt x="2352" y="826"/>
                  <a:pt x="2367" y="766"/>
                </a:cubicBezTo>
                <a:cubicBezTo>
                  <a:pt x="2375" y="732"/>
                  <a:pt x="2377" y="698"/>
                  <a:pt x="2378" y="664"/>
                </a:cubicBezTo>
                <a:cubicBezTo>
                  <a:pt x="2382" y="710"/>
                  <a:pt x="2396" y="750"/>
                  <a:pt x="2424" y="789"/>
                </a:cubicBezTo>
                <a:cubicBezTo>
                  <a:pt x="2461" y="841"/>
                  <a:pt x="2520" y="874"/>
                  <a:pt x="2580" y="892"/>
                </a:cubicBezTo>
                <a:cubicBezTo>
                  <a:pt x="2617" y="903"/>
                  <a:pt x="2657" y="907"/>
                  <a:pt x="2695" y="912"/>
                </a:cubicBezTo>
              </a:path>
              <a:path w="3453" h="1057" extrusionOk="0">
                <a:moveTo>
                  <a:pt x="3101" y="105"/>
                </a:moveTo>
                <a:cubicBezTo>
                  <a:pt x="3105" y="132"/>
                  <a:pt x="3116" y="145"/>
                  <a:pt x="3101" y="182"/>
                </a:cubicBezTo>
                <a:cubicBezTo>
                  <a:pt x="3081" y="231"/>
                  <a:pt x="3056" y="278"/>
                  <a:pt x="3033" y="326"/>
                </a:cubicBezTo>
                <a:cubicBezTo>
                  <a:pt x="2997" y="401"/>
                  <a:pt x="2963" y="476"/>
                  <a:pt x="2935" y="554"/>
                </a:cubicBezTo>
                <a:cubicBezTo>
                  <a:pt x="2902" y="644"/>
                  <a:pt x="2869" y="748"/>
                  <a:pt x="2879" y="844"/>
                </a:cubicBezTo>
                <a:cubicBezTo>
                  <a:pt x="2887" y="921"/>
                  <a:pt x="2939" y="967"/>
                  <a:pt x="3013" y="982"/>
                </a:cubicBezTo>
                <a:cubicBezTo>
                  <a:pt x="3087" y="997"/>
                  <a:pt x="3163" y="986"/>
                  <a:pt x="3237" y="974"/>
                </a:cubicBezTo>
                <a:cubicBezTo>
                  <a:pt x="3306" y="963"/>
                  <a:pt x="3397" y="943"/>
                  <a:pt x="3438" y="880"/>
                </a:cubicBezTo>
                <a:cubicBezTo>
                  <a:pt x="3466" y="838"/>
                  <a:pt x="3447" y="796"/>
                  <a:pt x="3425" y="757"/>
                </a:cubicBezTo>
                <a:cubicBezTo>
                  <a:pt x="3394" y="704"/>
                  <a:pt x="3347" y="659"/>
                  <a:pt x="3304" y="615"/>
                </a:cubicBezTo>
                <a:cubicBezTo>
                  <a:pt x="3253" y="562"/>
                  <a:pt x="3205" y="508"/>
                  <a:pt x="3167" y="445"/>
                </a:cubicBezTo>
                <a:cubicBezTo>
                  <a:pt x="3133" y="388"/>
                  <a:pt x="3109" y="321"/>
                  <a:pt x="3101" y="255"/>
                </a:cubicBezTo>
                <a:cubicBezTo>
                  <a:pt x="3094" y="202"/>
                  <a:pt x="3107" y="155"/>
                  <a:pt x="3133" y="110"/>
                </a:cubicBezTo>
                <a:cubicBezTo>
                  <a:pt x="3150" y="83"/>
                  <a:pt x="3155" y="75"/>
                  <a:pt x="3175" y="66"/>
                </a:cubicBezTo>
              </a:path>
              <a:path w="3453" h="1057" extrusionOk="0">
                <a:moveTo>
                  <a:pt x="3085" y="615"/>
                </a:moveTo>
                <a:cubicBezTo>
                  <a:pt x="3069" y="651"/>
                  <a:pt x="3057" y="675"/>
                  <a:pt x="3051" y="713"/>
                </a:cubicBezTo>
                <a:cubicBezTo>
                  <a:pt x="3044" y="753"/>
                  <a:pt x="3043" y="802"/>
                  <a:pt x="3069" y="837"/>
                </a:cubicBezTo>
                <a:cubicBezTo>
                  <a:pt x="3093" y="869"/>
                  <a:pt x="3133" y="892"/>
                  <a:pt x="3171" y="898"/>
                </a:cubicBezTo>
                <a:cubicBezTo>
                  <a:pt x="3180" y="899"/>
                  <a:pt x="3189" y="899"/>
                  <a:pt x="3198" y="900"/>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03" name="Comment 11"/>
          <p:cNvSpPr>
            <a:spLocks noRot="1" noChangeAspect="1" noEditPoints="1" noChangeArrowheads="1" noChangeShapeType="1" noTextEdit="1"/>
          </p:cNvSpPr>
          <p:nvPr/>
        </p:nvSpPr>
        <p:spPr bwMode="auto">
          <a:xfrm>
            <a:off x="3144838" y="1482725"/>
            <a:ext cx="1352550" cy="506413"/>
          </a:xfrm>
          <a:custGeom>
            <a:avLst/>
            <a:gdLst>
              <a:gd name="T0" fmla="+- 0 8891 8737"/>
              <a:gd name="T1" fmla="*/ T0 w 3756"/>
              <a:gd name="T2" fmla="+- 0 4382 4117"/>
              <a:gd name="T3" fmla="*/ 4382 h 1408"/>
              <a:gd name="T4" fmla="+- 0 8787 8737"/>
              <a:gd name="T5" fmla="*/ T4 w 3756"/>
              <a:gd name="T6" fmla="+- 0 4689 4117"/>
              <a:gd name="T7" fmla="*/ 4689 h 1408"/>
              <a:gd name="T8" fmla="+- 0 9086 8737"/>
              <a:gd name="T9" fmla="*/ T8 w 3756"/>
              <a:gd name="T10" fmla="+- 0 5414 4117"/>
              <a:gd name="T11" fmla="*/ 5414 h 1408"/>
              <a:gd name="T12" fmla="+- 0 8758 8737"/>
              <a:gd name="T13" fmla="*/ T12 w 3756"/>
              <a:gd name="T14" fmla="+- 0 5168 4117"/>
              <a:gd name="T15" fmla="*/ 5168 h 1408"/>
              <a:gd name="T16" fmla="+- 0 8841 8737"/>
              <a:gd name="T17" fmla="*/ T16 w 3756"/>
              <a:gd name="T18" fmla="+- 0 5129 4117"/>
              <a:gd name="T19" fmla="*/ 5129 h 1408"/>
              <a:gd name="T20" fmla="+- 0 9204 8737"/>
              <a:gd name="T21" fmla="*/ T20 w 3756"/>
              <a:gd name="T22" fmla="+- 0 5006 4117"/>
              <a:gd name="T23" fmla="*/ 5006 h 1408"/>
              <a:gd name="T24" fmla="+- 0 9272 8737"/>
              <a:gd name="T25" fmla="*/ T24 w 3756"/>
              <a:gd name="T26" fmla="+- 0 4568 4117"/>
              <a:gd name="T27" fmla="*/ 4568 h 1408"/>
              <a:gd name="T28" fmla="+- 0 9437 8737"/>
              <a:gd name="T29" fmla="*/ T28 w 3756"/>
              <a:gd name="T30" fmla="+- 0 5052 4117"/>
              <a:gd name="T31" fmla="*/ 5052 h 1408"/>
              <a:gd name="T32" fmla="+- 0 9621 8737"/>
              <a:gd name="T33" fmla="*/ T32 w 3756"/>
              <a:gd name="T34" fmla="+- 0 5414 4117"/>
              <a:gd name="T35" fmla="*/ 5414 h 1408"/>
              <a:gd name="T36" fmla="+- 0 9761 8737"/>
              <a:gd name="T37" fmla="*/ T36 w 3756"/>
              <a:gd name="T38" fmla="+- 0 5327 4117"/>
              <a:gd name="T39" fmla="*/ 5327 h 1408"/>
              <a:gd name="T40" fmla="+- 0 9971 8737"/>
              <a:gd name="T41" fmla="*/ T40 w 3756"/>
              <a:gd name="T42" fmla="+- 0 5353 4117"/>
              <a:gd name="T43" fmla="*/ 5353 h 1408"/>
              <a:gd name="T44" fmla="+- 0 9949 8737"/>
              <a:gd name="T45" fmla="*/ T44 w 3756"/>
              <a:gd name="T46" fmla="+- 0 4917 4117"/>
              <a:gd name="T47" fmla="*/ 4917 h 1408"/>
              <a:gd name="T48" fmla="+- 0 9661 8737"/>
              <a:gd name="T49" fmla="*/ T48 w 3756"/>
              <a:gd name="T50" fmla="+- 0 4952 4117"/>
              <a:gd name="T51" fmla="*/ 4952 h 1408"/>
              <a:gd name="T52" fmla="+- 0 10293 8737"/>
              <a:gd name="T53" fmla="*/ T52 w 3756"/>
              <a:gd name="T54" fmla="+- 0 5074 4117"/>
              <a:gd name="T55" fmla="*/ 5074 h 1408"/>
              <a:gd name="T56" fmla="+- 0 10384 8737"/>
              <a:gd name="T57" fmla="*/ T56 w 3756"/>
              <a:gd name="T58" fmla="+- 0 5318 4117"/>
              <a:gd name="T59" fmla="*/ 5318 h 1408"/>
              <a:gd name="T60" fmla="+- 0 10270 8737"/>
              <a:gd name="T61" fmla="*/ T60 w 3756"/>
              <a:gd name="T62" fmla="+- 0 4926 4117"/>
              <a:gd name="T63" fmla="*/ 4926 h 1408"/>
              <a:gd name="T64" fmla="+- 0 10490 8737"/>
              <a:gd name="T65" fmla="*/ T64 w 3756"/>
              <a:gd name="T66" fmla="+- 0 4837 4117"/>
              <a:gd name="T67" fmla="*/ 4837 h 1408"/>
              <a:gd name="T68" fmla="+- 0 10640 8737"/>
              <a:gd name="T69" fmla="*/ T68 w 3756"/>
              <a:gd name="T70" fmla="+- 0 5063 4117"/>
              <a:gd name="T71" fmla="*/ 5063 h 1408"/>
              <a:gd name="T72" fmla="+- 0 10796 8737"/>
              <a:gd name="T73" fmla="*/ T72 w 3756"/>
              <a:gd name="T74" fmla="+- 0 5047 4117"/>
              <a:gd name="T75" fmla="*/ 5047 h 1408"/>
              <a:gd name="T76" fmla="+- 0 10764 8737"/>
              <a:gd name="T77" fmla="*/ T76 w 3756"/>
              <a:gd name="T78" fmla="+- 0 4751 4117"/>
              <a:gd name="T79" fmla="*/ 4751 h 1408"/>
              <a:gd name="T80" fmla="+- 0 10671 8737"/>
              <a:gd name="T81" fmla="*/ T80 w 3756"/>
              <a:gd name="T82" fmla="+- 0 5065 4117"/>
              <a:gd name="T83" fmla="*/ 5065 h 1408"/>
              <a:gd name="T84" fmla="+- 0 10941 8737"/>
              <a:gd name="T85" fmla="*/ T84 w 3756"/>
              <a:gd name="T86" fmla="+- 0 5221 4117"/>
              <a:gd name="T87" fmla="*/ 5221 h 1408"/>
              <a:gd name="T88" fmla="+- 0 11255 8737"/>
              <a:gd name="T89" fmla="*/ T88 w 3756"/>
              <a:gd name="T90" fmla="+- 0 4664 4117"/>
              <a:gd name="T91" fmla="*/ 4664 h 1408"/>
              <a:gd name="T92" fmla="+- 0 11151 8737"/>
              <a:gd name="T93" fmla="*/ T92 w 3756"/>
              <a:gd name="T94" fmla="+- 0 4705 4117"/>
              <a:gd name="T95" fmla="*/ 4705 h 1408"/>
              <a:gd name="T96" fmla="+- 0 11122 8737"/>
              <a:gd name="T97" fmla="*/ T96 w 3756"/>
              <a:gd name="T98" fmla="+- 0 4913 4117"/>
              <a:gd name="T99" fmla="*/ 4913 h 1408"/>
              <a:gd name="T100" fmla="+- 0 11559 8737"/>
              <a:gd name="T101" fmla="*/ T100 w 3756"/>
              <a:gd name="T102" fmla="+- 0 4999 4117"/>
              <a:gd name="T103" fmla="*/ 4999 h 1408"/>
              <a:gd name="T104" fmla="+- 0 11308 8737"/>
              <a:gd name="T105" fmla="*/ T104 w 3756"/>
              <a:gd name="T106" fmla="+- 0 5186 4117"/>
              <a:gd name="T107" fmla="*/ 5186 h 1408"/>
              <a:gd name="T108" fmla="+- 0 11767 8737"/>
              <a:gd name="T109" fmla="*/ T108 w 3756"/>
              <a:gd name="T110" fmla="+- 0 4561 4117"/>
              <a:gd name="T111" fmla="*/ 4561 h 1408"/>
              <a:gd name="T112" fmla="+- 0 11677 8737"/>
              <a:gd name="T113" fmla="*/ T112 w 3756"/>
              <a:gd name="T114" fmla="+- 0 4555 4117"/>
              <a:gd name="T115" fmla="*/ 4555 h 1408"/>
              <a:gd name="T116" fmla="+- 0 11672 8737"/>
              <a:gd name="T117" fmla="*/ T116 w 3756"/>
              <a:gd name="T118" fmla="+- 0 4138 4117"/>
              <a:gd name="T119" fmla="*/ 4138 h 1408"/>
              <a:gd name="T120" fmla="+- 0 11858 8737"/>
              <a:gd name="T121" fmla="*/ T120 w 3756"/>
              <a:gd name="T122" fmla="+- 0 4350 4117"/>
              <a:gd name="T123" fmla="*/ 4350 h 1408"/>
              <a:gd name="T124" fmla="+- 0 12055 8737"/>
              <a:gd name="T125" fmla="*/ T124 w 3756"/>
              <a:gd name="T126" fmla="+- 0 4161 4117"/>
              <a:gd name="T127" fmla="*/ 4161 h 1408"/>
              <a:gd name="T128" fmla="+- 0 12129 8737"/>
              <a:gd name="T129" fmla="*/ T128 w 3756"/>
              <a:gd name="T130" fmla="+- 0 4340 4117"/>
              <a:gd name="T131" fmla="*/ 4340 h 1408"/>
              <a:gd name="T132" fmla="+- 0 12154 8737"/>
              <a:gd name="T133" fmla="*/ T132 w 3756"/>
              <a:gd name="T134" fmla="+- 0 4302 4117"/>
              <a:gd name="T135" fmla="*/ 4302 h 1408"/>
              <a:gd name="T136" fmla="+- 0 12317 8737"/>
              <a:gd name="T137" fmla="*/ T136 w 3756"/>
              <a:gd name="T138" fmla="+- 0 4447 4117"/>
              <a:gd name="T139" fmla="*/ 4447 h 1408"/>
              <a:gd name="T140" fmla="+- 0 12084 8737"/>
              <a:gd name="T141" fmla="*/ T140 w 3756"/>
              <a:gd name="T142" fmla="+- 0 4691 4117"/>
              <a:gd name="T143" fmla="*/ 4691 h 1408"/>
              <a:gd name="T144" fmla="+- 0 12157 8737"/>
              <a:gd name="T145" fmla="*/ T144 w 3756"/>
              <a:gd name="T146" fmla="+- 0 4618 4117"/>
              <a:gd name="T147" fmla="*/ 4618 h 1408"/>
              <a:gd name="T148" fmla="+- 0 12198 8737"/>
              <a:gd name="T149" fmla="*/ T148 w 3756"/>
              <a:gd name="T150" fmla="+- 0 4862 4117"/>
              <a:gd name="T151" fmla="*/ 4862 h 1408"/>
              <a:gd name="T152" fmla="+- 0 11905 8737"/>
              <a:gd name="T153" fmla="*/ T152 w 3756"/>
              <a:gd name="T154" fmla="+- 0 4993 4117"/>
              <a:gd name="T155" fmla="*/ 4993 h 1408"/>
              <a:gd name="T156" fmla="+- 0 11785 8737"/>
              <a:gd name="T157" fmla="*/ T156 w 3756"/>
              <a:gd name="T158" fmla="+- 0 4831 4117"/>
              <a:gd name="T159" fmla="*/ 4831 h 1408"/>
              <a:gd name="T160" fmla="+- 0 11808 8737"/>
              <a:gd name="T161" fmla="*/ T160 w 3756"/>
              <a:gd name="T162" fmla="+- 0 4853 4117"/>
              <a:gd name="T163" fmla="*/ 4853 h 1408"/>
              <a:gd name="T164" fmla="+- 0 11683 8737"/>
              <a:gd name="T165" fmla="*/ T164 w 3756"/>
              <a:gd name="T166" fmla="+- 0 4705 4117"/>
              <a:gd name="T167" fmla="*/ 4705 h 1408"/>
              <a:gd name="T168" fmla="+- 0 11881 8737"/>
              <a:gd name="T169" fmla="*/ T168 w 3756"/>
              <a:gd name="T170" fmla="+- 0 4504 4117"/>
              <a:gd name="T171" fmla="*/ 4504 h 1408"/>
              <a:gd name="T172" fmla="+- 0 11903 8737"/>
              <a:gd name="T173" fmla="*/ T172 w 3756"/>
              <a:gd name="T174" fmla="+- 0 4546 4117"/>
              <a:gd name="T175" fmla="*/ 4546 h 1408"/>
              <a:gd name="T176" fmla="+- 0 11899 8737"/>
              <a:gd name="T177" fmla="*/ T176 w 3756"/>
              <a:gd name="T178" fmla="+- 0 4642 4117"/>
              <a:gd name="T179" fmla="*/ 4642 h 1408"/>
              <a:gd name="T180" fmla="+- 0 12010 8737"/>
              <a:gd name="T181" fmla="*/ T180 w 3756"/>
              <a:gd name="T182" fmla="+- 0 4532 4117"/>
              <a:gd name="T183" fmla="*/ 4532 h 1408"/>
              <a:gd name="T184" fmla="+- 0 11867 8737"/>
              <a:gd name="T185" fmla="*/ T184 w 3756"/>
              <a:gd name="T186" fmla="+- 0 4557 4117"/>
              <a:gd name="T187" fmla="*/ 4557 h 1408"/>
              <a:gd name="T188" fmla="+- 0 11910 8737"/>
              <a:gd name="T189" fmla="*/ T188 w 3756"/>
              <a:gd name="T190" fmla="+- 0 4698 4117"/>
              <a:gd name="T191" fmla="*/ 4698 h 1408"/>
              <a:gd name="T192" fmla="+- 0 12075 8737"/>
              <a:gd name="T193" fmla="*/ T192 w 3756"/>
              <a:gd name="T194" fmla="+- 0 4584 4117"/>
              <a:gd name="T195" fmla="*/ 4584 h 1408"/>
              <a:gd name="T196" fmla="+- 0 12023 8737"/>
              <a:gd name="T197" fmla="*/ T196 w 3756"/>
              <a:gd name="T198" fmla="+- 0 4480 4117"/>
              <a:gd name="T199" fmla="*/ 4480 h 1408"/>
              <a:gd name="T200" fmla="+- 0 11887 8737"/>
              <a:gd name="T201" fmla="*/ T200 w 3756"/>
              <a:gd name="T202" fmla="+- 0 4685 4117"/>
              <a:gd name="T203" fmla="*/ 4685 h 1408"/>
              <a:gd name="T204" fmla="+- 0 12039 8737"/>
              <a:gd name="T205" fmla="*/ T204 w 3756"/>
              <a:gd name="T206" fmla="+- 0 4781 4117"/>
              <a:gd name="T207" fmla="*/ 4781 h 1408"/>
              <a:gd name="T208" fmla="+- 0 12179 8737"/>
              <a:gd name="T209" fmla="*/ T208 w 3756"/>
              <a:gd name="T210" fmla="+- 0 5008 4117"/>
              <a:gd name="T211" fmla="*/ 5008 h 1408"/>
              <a:gd name="T212" fmla="+- 0 12218 8737"/>
              <a:gd name="T213" fmla="*/ T212 w 3756"/>
              <a:gd name="T214" fmla="+- 0 5270 4117"/>
              <a:gd name="T215" fmla="*/ 5270 h 1408"/>
              <a:gd name="T216" fmla="+- 0 12046 8737"/>
              <a:gd name="T217" fmla="*/ T216 w 3756"/>
              <a:gd name="T218" fmla="+- 0 5129 4117"/>
              <a:gd name="T219" fmla="*/ 5129 h 1408"/>
              <a:gd name="T220" fmla="+- 0 11946 8737"/>
              <a:gd name="T221" fmla="*/ T220 w 3756"/>
              <a:gd name="T222" fmla="+- 0 5264 4117"/>
              <a:gd name="T223" fmla="*/ 5264 h 1408"/>
              <a:gd name="T224" fmla="+- 0 12197 8737"/>
              <a:gd name="T225" fmla="*/ T224 w 3756"/>
              <a:gd name="T226" fmla="+- 0 5480 4117"/>
              <a:gd name="T227" fmla="*/ 5480 h 1408"/>
              <a:gd name="T228" fmla="+- 0 12241 8737"/>
              <a:gd name="T229" fmla="*/ T228 w 3756"/>
              <a:gd name="T230" fmla="+- 0 5350 4117"/>
              <a:gd name="T231" fmla="*/ 5350 h 1408"/>
              <a:gd name="T232" fmla="+- 0 12302 8737"/>
              <a:gd name="T233" fmla="*/ T232 w 3756"/>
              <a:gd name="T234" fmla="+- 0 5207 4117"/>
              <a:gd name="T235" fmla="*/ 5207 h 1408"/>
              <a:gd name="T236" fmla="+- 0 12467 8737"/>
              <a:gd name="T237" fmla="*/ T236 w 3756"/>
              <a:gd name="T238" fmla="+- 0 4990 4117"/>
              <a:gd name="T239" fmla="*/ 4990 h 1408"/>
              <a:gd name="T240" fmla="+- 0 12422 8737"/>
              <a:gd name="T241" fmla="*/ T240 w 3756"/>
              <a:gd name="T242" fmla="+- 0 5352 4117"/>
              <a:gd name="T243" fmla="*/ 5352 h 1408"/>
              <a:gd name="T244" fmla="+- 0 12261 8737"/>
              <a:gd name="T245" fmla="*/ T244 w 3756"/>
              <a:gd name="T246" fmla="+- 0 5499 4117"/>
              <a:gd name="T247" fmla="*/ 5499 h 140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 ang="0">
                <a:pos x="T233" y="T235"/>
              </a:cxn>
              <a:cxn ang="0">
                <a:pos x="T237" y="T239"/>
              </a:cxn>
              <a:cxn ang="0">
                <a:pos x="T241" y="T243"/>
              </a:cxn>
              <a:cxn ang="0">
                <a:pos x="T245" y="T247"/>
              </a:cxn>
            </a:cxnLst>
            <a:rect l="0" t="0" r="r" b="b"/>
            <a:pathLst>
              <a:path w="3756" h="1408" extrusionOk="0">
                <a:moveTo>
                  <a:pt x="286" y="445"/>
                </a:moveTo>
                <a:cubicBezTo>
                  <a:pt x="260" y="377"/>
                  <a:pt x="214" y="308"/>
                  <a:pt x="154" y="265"/>
                </a:cubicBezTo>
                <a:cubicBezTo>
                  <a:pt x="119" y="240"/>
                  <a:pt x="81" y="231"/>
                  <a:pt x="61" y="278"/>
                </a:cubicBezTo>
                <a:cubicBezTo>
                  <a:pt x="23" y="365"/>
                  <a:pt x="39" y="482"/>
                  <a:pt x="50" y="572"/>
                </a:cubicBezTo>
                <a:cubicBezTo>
                  <a:pt x="81" y="818"/>
                  <a:pt x="150" y="1123"/>
                  <a:pt x="320" y="1315"/>
                </a:cubicBezTo>
                <a:cubicBezTo>
                  <a:pt x="358" y="1358"/>
                  <a:pt x="384" y="1356"/>
                  <a:pt x="349" y="1297"/>
                </a:cubicBezTo>
                <a:cubicBezTo>
                  <a:pt x="342" y="1286"/>
                  <a:pt x="335" y="1276"/>
                  <a:pt x="328" y="1265"/>
                </a:cubicBezTo>
              </a:path>
              <a:path w="3756" h="1408" extrusionOk="0">
                <a:moveTo>
                  <a:pt x="21" y="1051"/>
                </a:moveTo>
                <a:cubicBezTo>
                  <a:pt x="14" y="1049"/>
                  <a:pt x="7" y="1048"/>
                  <a:pt x="0" y="1046"/>
                </a:cubicBezTo>
                <a:cubicBezTo>
                  <a:pt x="32" y="1024"/>
                  <a:pt x="63" y="1029"/>
                  <a:pt x="104" y="1012"/>
                </a:cubicBezTo>
                <a:cubicBezTo>
                  <a:pt x="158" y="990"/>
                  <a:pt x="218" y="974"/>
                  <a:pt x="277" y="960"/>
                </a:cubicBezTo>
                <a:cubicBezTo>
                  <a:pt x="345" y="944"/>
                  <a:pt x="403" y="914"/>
                  <a:pt x="467" y="889"/>
                </a:cubicBezTo>
                <a:cubicBezTo>
                  <a:pt x="509" y="875"/>
                  <a:pt x="523" y="871"/>
                  <a:pt x="541" y="846"/>
                </a:cubicBezTo>
              </a:path>
              <a:path w="3756" h="1408" extrusionOk="0">
                <a:moveTo>
                  <a:pt x="535" y="451"/>
                </a:moveTo>
                <a:cubicBezTo>
                  <a:pt x="556" y="486"/>
                  <a:pt x="573" y="538"/>
                  <a:pt x="589" y="586"/>
                </a:cubicBezTo>
                <a:cubicBezTo>
                  <a:pt x="628" y="702"/>
                  <a:pt x="664" y="818"/>
                  <a:pt x="700" y="935"/>
                </a:cubicBezTo>
                <a:cubicBezTo>
                  <a:pt x="733" y="1043"/>
                  <a:pt x="765" y="1186"/>
                  <a:pt x="829" y="1281"/>
                </a:cubicBezTo>
                <a:cubicBezTo>
                  <a:pt x="852" y="1302"/>
                  <a:pt x="860" y="1309"/>
                  <a:pt x="884" y="1297"/>
                </a:cubicBezTo>
              </a:path>
              <a:path w="3756" h="1408" extrusionOk="0">
                <a:moveTo>
                  <a:pt x="1019" y="1024"/>
                </a:moveTo>
                <a:cubicBezTo>
                  <a:pt x="1009" y="1090"/>
                  <a:pt x="1008" y="1145"/>
                  <a:pt x="1024" y="1210"/>
                </a:cubicBezTo>
                <a:cubicBezTo>
                  <a:pt x="1035" y="1256"/>
                  <a:pt x="1061" y="1309"/>
                  <a:pt x="1112" y="1322"/>
                </a:cubicBezTo>
                <a:cubicBezTo>
                  <a:pt x="1168" y="1336"/>
                  <a:pt x="1210" y="1276"/>
                  <a:pt x="1234" y="1236"/>
                </a:cubicBezTo>
                <a:cubicBezTo>
                  <a:pt x="1276" y="1165"/>
                  <a:pt x="1298" y="1085"/>
                  <a:pt x="1296" y="1003"/>
                </a:cubicBezTo>
                <a:cubicBezTo>
                  <a:pt x="1294" y="925"/>
                  <a:pt x="1276" y="850"/>
                  <a:pt x="1212" y="800"/>
                </a:cubicBezTo>
                <a:cubicBezTo>
                  <a:pt x="1164" y="762"/>
                  <a:pt x="1093" y="738"/>
                  <a:pt x="1033" y="755"/>
                </a:cubicBezTo>
                <a:cubicBezTo>
                  <a:pt x="1000" y="764"/>
                  <a:pt x="935" y="800"/>
                  <a:pt x="924" y="835"/>
                </a:cubicBezTo>
                <a:cubicBezTo>
                  <a:pt x="909" y="882"/>
                  <a:pt x="952" y="916"/>
                  <a:pt x="981" y="942"/>
                </a:cubicBezTo>
              </a:path>
              <a:path w="3756" h="1408" extrusionOk="0">
                <a:moveTo>
                  <a:pt x="1556" y="957"/>
                </a:moveTo>
                <a:cubicBezTo>
                  <a:pt x="1571" y="1007"/>
                  <a:pt x="1585" y="1055"/>
                  <a:pt x="1603" y="1103"/>
                </a:cubicBezTo>
                <a:cubicBezTo>
                  <a:pt x="1616" y="1137"/>
                  <a:pt x="1630" y="1169"/>
                  <a:pt x="1647" y="1201"/>
                </a:cubicBezTo>
                <a:cubicBezTo>
                  <a:pt x="1613" y="1146"/>
                  <a:pt x="1591" y="1091"/>
                  <a:pt x="1569" y="1030"/>
                </a:cubicBezTo>
                <a:cubicBezTo>
                  <a:pt x="1545" y="963"/>
                  <a:pt x="1520" y="882"/>
                  <a:pt x="1533" y="809"/>
                </a:cubicBezTo>
                <a:cubicBezTo>
                  <a:pt x="1540" y="768"/>
                  <a:pt x="1578" y="756"/>
                  <a:pt x="1612" y="741"/>
                </a:cubicBezTo>
                <a:cubicBezTo>
                  <a:pt x="1660" y="720"/>
                  <a:pt x="1704" y="724"/>
                  <a:pt x="1753" y="720"/>
                </a:cubicBezTo>
                <a:cubicBezTo>
                  <a:pt x="1786" y="717"/>
                  <a:pt x="1815" y="718"/>
                  <a:pt x="1848" y="720"/>
                </a:cubicBezTo>
              </a:path>
              <a:path w="3756" h="1408" extrusionOk="0">
                <a:moveTo>
                  <a:pt x="1903" y="946"/>
                </a:moveTo>
                <a:cubicBezTo>
                  <a:pt x="1915" y="1011"/>
                  <a:pt x="1925" y="1041"/>
                  <a:pt x="1980" y="1076"/>
                </a:cubicBezTo>
                <a:cubicBezTo>
                  <a:pt x="2025" y="1033"/>
                  <a:pt x="2047" y="993"/>
                  <a:pt x="2059" y="930"/>
                </a:cubicBezTo>
                <a:cubicBezTo>
                  <a:pt x="2073" y="861"/>
                  <a:pt x="2076" y="788"/>
                  <a:pt x="2066" y="718"/>
                </a:cubicBezTo>
                <a:cubicBezTo>
                  <a:pt x="2060" y="678"/>
                  <a:pt x="2052" y="662"/>
                  <a:pt x="2027" y="634"/>
                </a:cubicBezTo>
                <a:cubicBezTo>
                  <a:pt x="1981" y="635"/>
                  <a:pt x="1964" y="666"/>
                  <a:pt x="1948" y="711"/>
                </a:cubicBezTo>
                <a:cubicBezTo>
                  <a:pt x="1923" y="785"/>
                  <a:pt x="1922" y="872"/>
                  <a:pt x="1934" y="948"/>
                </a:cubicBezTo>
                <a:cubicBezTo>
                  <a:pt x="1945" y="1016"/>
                  <a:pt x="1974" y="1089"/>
                  <a:pt x="2036" y="1126"/>
                </a:cubicBezTo>
                <a:cubicBezTo>
                  <a:pt x="2100" y="1164"/>
                  <a:pt x="2152" y="1135"/>
                  <a:pt x="2204" y="1104"/>
                </a:cubicBezTo>
                <a:cubicBezTo>
                  <a:pt x="2276" y="1061"/>
                  <a:pt x="2322" y="1011"/>
                  <a:pt x="2371" y="944"/>
                </a:cubicBezTo>
              </a:path>
              <a:path w="3756" h="1408" extrusionOk="0">
                <a:moveTo>
                  <a:pt x="2518" y="547"/>
                </a:moveTo>
                <a:cubicBezTo>
                  <a:pt x="2516" y="540"/>
                  <a:pt x="2514" y="532"/>
                  <a:pt x="2512" y="525"/>
                </a:cubicBezTo>
                <a:cubicBezTo>
                  <a:pt x="2464" y="526"/>
                  <a:pt x="2452" y="553"/>
                  <a:pt x="2414" y="588"/>
                </a:cubicBezTo>
                <a:cubicBezTo>
                  <a:pt x="2372" y="628"/>
                  <a:pt x="2345" y="667"/>
                  <a:pt x="2326" y="723"/>
                </a:cubicBezTo>
                <a:cubicBezTo>
                  <a:pt x="2310" y="771"/>
                  <a:pt x="2342" y="786"/>
                  <a:pt x="2385" y="796"/>
                </a:cubicBezTo>
                <a:cubicBezTo>
                  <a:pt x="2463" y="814"/>
                  <a:pt x="2544" y="816"/>
                  <a:pt x="2623" y="825"/>
                </a:cubicBezTo>
                <a:cubicBezTo>
                  <a:pt x="2686" y="833"/>
                  <a:pt x="2772" y="837"/>
                  <a:pt x="2822" y="882"/>
                </a:cubicBezTo>
                <a:cubicBezTo>
                  <a:pt x="2863" y="919"/>
                  <a:pt x="2801" y="958"/>
                  <a:pt x="2776" y="976"/>
                </a:cubicBezTo>
                <a:cubicBezTo>
                  <a:pt x="2710" y="1023"/>
                  <a:pt x="2642" y="1038"/>
                  <a:pt x="2571" y="1069"/>
                </a:cubicBezTo>
                <a:cubicBezTo>
                  <a:pt x="2541" y="1083"/>
                  <a:pt x="2509" y="1099"/>
                  <a:pt x="2480" y="1115"/>
                </a:cubicBezTo>
              </a:path>
              <a:path w="3756" h="1408" extrusionOk="0">
                <a:moveTo>
                  <a:pt x="3030" y="444"/>
                </a:moveTo>
                <a:cubicBezTo>
                  <a:pt x="3019" y="474"/>
                  <a:pt x="3016" y="483"/>
                  <a:pt x="3007" y="502"/>
                </a:cubicBezTo>
                <a:cubicBezTo>
                  <a:pt x="2982" y="482"/>
                  <a:pt x="2962" y="466"/>
                  <a:pt x="2940" y="438"/>
                </a:cubicBezTo>
                <a:cubicBezTo>
                  <a:pt x="2890" y="375"/>
                  <a:pt x="2838" y="296"/>
                  <a:pt x="2833" y="214"/>
                </a:cubicBezTo>
                <a:cubicBezTo>
                  <a:pt x="2828" y="135"/>
                  <a:pt x="2868" y="61"/>
                  <a:pt x="2935" y="21"/>
                </a:cubicBezTo>
                <a:cubicBezTo>
                  <a:pt x="3018" y="-29"/>
                  <a:pt x="3100" y="20"/>
                  <a:pt x="3125" y="107"/>
                </a:cubicBezTo>
                <a:cubicBezTo>
                  <a:pt x="3141" y="162"/>
                  <a:pt x="3141" y="179"/>
                  <a:pt x="3121" y="233"/>
                </a:cubicBezTo>
                <a:cubicBezTo>
                  <a:pt x="3137" y="196"/>
                  <a:pt x="3155" y="158"/>
                  <a:pt x="3178" y="125"/>
                </a:cubicBezTo>
                <a:cubicBezTo>
                  <a:pt x="3209" y="81"/>
                  <a:pt x="3259" y="35"/>
                  <a:pt x="3318" y="44"/>
                </a:cubicBezTo>
                <a:cubicBezTo>
                  <a:pt x="3357" y="50"/>
                  <a:pt x="3380" y="88"/>
                  <a:pt x="3392" y="121"/>
                </a:cubicBezTo>
                <a:cubicBezTo>
                  <a:pt x="3403" y="151"/>
                  <a:pt x="3403" y="193"/>
                  <a:pt x="3392" y="223"/>
                </a:cubicBezTo>
                <a:cubicBezTo>
                  <a:pt x="3382" y="243"/>
                  <a:pt x="3377" y="251"/>
                  <a:pt x="3368" y="264"/>
                </a:cubicBezTo>
                <a:cubicBezTo>
                  <a:pt x="3375" y="229"/>
                  <a:pt x="3380" y="206"/>
                  <a:pt x="3417" y="185"/>
                </a:cubicBezTo>
                <a:cubicBezTo>
                  <a:pt x="3455" y="163"/>
                  <a:pt x="3504" y="157"/>
                  <a:pt x="3537" y="191"/>
                </a:cubicBezTo>
                <a:cubicBezTo>
                  <a:pt x="3568" y="223"/>
                  <a:pt x="3581" y="288"/>
                  <a:pt x="3580" y="330"/>
                </a:cubicBezTo>
                <a:cubicBezTo>
                  <a:pt x="3578" y="392"/>
                  <a:pt x="3555" y="455"/>
                  <a:pt x="3508" y="495"/>
                </a:cubicBezTo>
                <a:cubicBezTo>
                  <a:pt x="3470" y="528"/>
                  <a:pt x="3401" y="576"/>
                  <a:pt x="3347" y="574"/>
                </a:cubicBezTo>
                <a:cubicBezTo>
                  <a:pt x="3342" y="570"/>
                  <a:pt x="3336" y="567"/>
                  <a:pt x="3331" y="563"/>
                </a:cubicBezTo>
                <a:cubicBezTo>
                  <a:pt x="3358" y="529"/>
                  <a:pt x="3377" y="513"/>
                  <a:pt x="3420" y="501"/>
                </a:cubicBezTo>
                <a:cubicBezTo>
                  <a:pt x="3461" y="489"/>
                  <a:pt x="3486" y="496"/>
                  <a:pt x="3513" y="529"/>
                </a:cubicBezTo>
                <a:cubicBezTo>
                  <a:pt x="3567" y="595"/>
                  <a:pt x="3509" y="697"/>
                  <a:pt x="3461" y="745"/>
                </a:cubicBezTo>
                <a:cubicBezTo>
                  <a:pt x="3421" y="785"/>
                  <a:pt x="3368" y="820"/>
                  <a:pt x="3316" y="843"/>
                </a:cubicBezTo>
                <a:cubicBezTo>
                  <a:pt x="3272" y="863"/>
                  <a:pt x="3217" y="882"/>
                  <a:pt x="3168" y="876"/>
                </a:cubicBezTo>
                <a:cubicBezTo>
                  <a:pt x="3127" y="871"/>
                  <a:pt x="3092" y="853"/>
                  <a:pt x="3069" y="818"/>
                </a:cubicBezTo>
                <a:cubicBezTo>
                  <a:pt x="3050" y="789"/>
                  <a:pt x="3044" y="748"/>
                  <a:pt x="3048" y="714"/>
                </a:cubicBezTo>
                <a:cubicBezTo>
                  <a:pt x="3051" y="688"/>
                  <a:pt x="3063" y="677"/>
                  <a:pt x="3076" y="656"/>
                </a:cubicBezTo>
                <a:cubicBezTo>
                  <a:pt x="3082" y="685"/>
                  <a:pt x="3109" y="693"/>
                  <a:pt x="3071" y="736"/>
                </a:cubicBezTo>
                <a:cubicBezTo>
                  <a:pt x="3045" y="765"/>
                  <a:pt x="3008" y="757"/>
                  <a:pt x="2983" y="734"/>
                </a:cubicBezTo>
                <a:cubicBezTo>
                  <a:pt x="2947" y="700"/>
                  <a:pt x="2944" y="633"/>
                  <a:pt x="2946" y="588"/>
                </a:cubicBezTo>
                <a:cubicBezTo>
                  <a:pt x="2950" y="499"/>
                  <a:pt x="2989" y="420"/>
                  <a:pt x="3062" y="369"/>
                </a:cubicBezTo>
                <a:cubicBezTo>
                  <a:pt x="3086" y="352"/>
                  <a:pt x="3162" y="325"/>
                  <a:pt x="3144" y="387"/>
                </a:cubicBezTo>
                <a:cubicBezTo>
                  <a:pt x="3125" y="419"/>
                  <a:pt x="3123" y="427"/>
                  <a:pt x="3105" y="442"/>
                </a:cubicBezTo>
              </a:path>
              <a:path w="3756" h="1408" extrusionOk="0">
                <a:moveTo>
                  <a:pt x="3166" y="429"/>
                </a:moveTo>
                <a:cubicBezTo>
                  <a:pt x="3141" y="383"/>
                  <a:pt x="3140" y="449"/>
                  <a:pt x="3141" y="481"/>
                </a:cubicBezTo>
                <a:cubicBezTo>
                  <a:pt x="3144" y="505"/>
                  <a:pt x="3147" y="514"/>
                  <a:pt x="3162" y="525"/>
                </a:cubicBezTo>
                <a:cubicBezTo>
                  <a:pt x="3193" y="525"/>
                  <a:pt x="3221" y="524"/>
                  <a:pt x="3245" y="499"/>
                </a:cubicBezTo>
                <a:cubicBezTo>
                  <a:pt x="3264" y="478"/>
                  <a:pt x="3277" y="443"/>
                  <a:pt x="3273" y="415"/>
                </a:cubicBezTo>
                <a:cubicBezTo>
                  <a:pt x="3269" y="381"/>
                  <a:pt x="3229" y="366"/>
                  <a:pt x="3202" y="376"/>
                </a:cubicBezTo>
                <a:cubicBezTo>
                  <a:pt x="3173" y="387"/>
                  <a:pt x="3144" y="413"/>
                  <a:pt x="3130" y="440"/>
                </a:cubicBezTo>
                <a:cubicBezTo>
                  <a:pt x="3117" y="465"/>
                  <a:pt x="3109" y="500"/>
                  <a:pt x="3118" y="527"/>
                </a:cubicBezTo>
                <a:cubicBezTo>
                  <a:pt x="3126" y="551"/>
                  <a:pt x="3149" y="574"/>
                  <a:pt x="3173" y="581"/>
                </a:cubicBezTo>
                <a:cubicBezTo>
                  <a:pt x="3208" y="591"/>
                  <a:pt x="3243" y="579"/>
                  <a:pt x="3273" y="561"/>
                </a:cubicBezTo>
                <a:cubicBezTo>
                  <a:pt x="3309" y="540"/>
                  <a:pt x="3333" y="509"/>
                  <a:pt x="3338" y="467"/>
                </a:cubicBezTo>
                <a:cubicBezTo>
                  <a:pt x="3343" y="432"/>
                  <a:pt x="3333" y="393"/>
                  <a:pt x="3304" y="372"/>
                </a:cubicBezTo>
                <a:cubicBezTo>
                  <a:pt x="3298" y="369"/>
                  <a:pt x="3292" y="366"/>
                  <a:pt x="3286" y="363"/>
                </a:cubicBezTo>
                <a:cubicBezTo>
                  <a:pt x="3241" y="378"/>
                  <a:pt x="3224" y="396"/>
                  <a:pt x="3198" y="438"/>
                </a:cubicBezTo>
                <a:cubicBezTo>
                  <a:pt x="3174" y="478"/>
                  <a:pt x="3158" y="522"/>
                  <a:pt x="3150" y="568"/>
                </a:cubicBezTo>
                <a:cubicBezTo>
                  <a:pt x="3141" y="619"/>
                  <a:pt x="3176" y="579"/>
                  <a:pt x="3189" y="568"/>
                </a:cubicBezTo>
              </a:path>
              <a:path w="3756" h="1408" extrusionOk="0">
                <a:moveTo>
                  <a:pt x="3302" y="664"/>
                </a:moveTo>
                <a:cubicBezTo>
                  <a:pt x="3341" y="649"/>
                  <a:pt x="3345" y="658"/>
                  <a:pt x="3372" y="714"/>
                </a:cubicBezTo>
                <a:cubicBezTo>
                  <a:pt x="3399" y="769"/>
                  <a:pt x="3425" y="832"/>
                  <a:pt x="3442" y="891"/>
                </a:cubicBezTo>
                <a:cubicBezTo>
                  <a:pt x="3474" y="1000"/>
                  <a:pt x="3498" y="1114"/>
                  <a:pt x="3513" y="1226"/>
                </a:cubicBezTo>
                <a:cubicBezTo>
                  <a:pt x="3503" y="1204"/>
                  <a:pt x="3494" y="1174"/>
                  <a:pt x="3481" y="1153"/>
                </a:cubicBezTo>
                <a:cubicBezTo>
                  <a:pt x="3461" y="1121"/>
                  <a:pt x="3430" y="1095"/>
                  <a:pt x="3401" y="1072"/>
                </a:cubicBezTo>
                <a:cubicBezTo>
                  <a:pt x="3371" y="1048"/>
                  <a:pt x="3344" y="1026"/>
                  <a:pt x="3309" y="1012"/>
                </a:cubicBezTo>
                <a:cubicBezTo>
                  <a:pt x="3270" y="996"/>
                  <a:pt x="3247" y="1006"/>
                  <a:pt x="3220" y="1039"/>
                </a:cubicBezTo>
                <a:cubicBezTo>
                  <a:pt x="3200" y="1064"/>
                  <a:pt x="3204" y="1118"/>
                  <a:pt x="3209" y="1147"/>
                </a:cubicBezTo>
                <a:cubicBezTo>
                  <a:pt x="3217" y="1194"/>
                  <a:pt x="3242" y="1239"/>
                  <a:pt x="3273" y="1274"/>
                </a:cubicBezTo>
                <a:cubicBezTo>
                  <a:pt x="3310" y="1316"/>
                  <a:pt x="3398" y="1389"/>
                  <a:pt x="3460" y="1363"/>
                </a:cubicBezTo>
                <a:cubicBezTo>
                  <a:pt x="3499" y="1346"/>
                  <a:pt x="3510" y="1306"/>
                  <a:pt x="3508" y="1267"/>
                </a:cubicBezTo>
                <a:cubicBezTo>
                  <a:pt x="3506" y="1250"/>
                  <a:pt x="3505" y="1244"/>
                  <a:pt x="3504" y="1233"/>
                </a:cubicBezTo>
                <a:cubicBezTo>
                  <a:pt x="3541" y="1261"/>
                  <a:pt x="3526" y="1265"/>
                  <a:pt x="3538" y="1224"/>
                </a:cubicBezTo>
                <a:cubicBezTo>
                  <a:pt x="3551" y="1181"/>
                  <a:pt x="3553" y="1134"/>
                  <a:pt x="3565" y="1090"/>
                </a:cubicBezTo>
                <a:cubicBezTo>
                  <a:pt x="3582" y="1027"/>
                  <a:pt x="3607" y="969"/>
                  <a:pt x="3646" y="916"/>
                </a:cubicBezTo>
                <a:cubicBezTo>
                  <a:pt x="3674" y="877"/>
                  <a:pt x="3690" y="879"/>
                  <a:pt x="3730" y="873"/>
                </a:cubicBezTo>
                <a:cubicBezTo>
                  <a:pt x="3754" y="913"/>
                  <a:pt x="3759" y="953"/>
                  <a:pt x="3755" y="1001"/>
                </a:cubicBezTo>
                <a:cubicBezTo>
                  <a:pt x="3748" y="1082"/>
                  <a:pt x="3720" y="1163"/>
                  <a:pt x="3685" y="1235"/>
                </a:cubicBezTo>
                <a:cubicBezTo>
                  <a:pt x="3662" y="1281"/>
                  <a:pt x="3629" y="1336"/>
                  <a:pt x="3594" y="1374"/>
                </a:cubicBezTo>
                <a:cubicBezTo>
                  <a:pt x="3563" y="1407"/>
                  <a:pt x="3550" y="1418"/>
                  <a:pt x="3524" y="1382"/>
                </a:cubicBezTo>
                <a:cubicBezTo>
                  <a:pt x="3522" y="1376"/>
                  <a:pt x="3519" y="1369"/>
                  <a:pt x="3517" y="1363"/>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02" name="Comment 10"/>
          <p:cNvSpPr>
            <a:spLocks noRot="1" noChangeAspect="1" noEditPoints="1" noChangeArrowheads="1" noChangeShapeType="1" noTextEdit="1"/>
          </p:cNvSpPr>
          <p:nvPr/>
        </p:nvSpPr>
        <p:spPr bwMode="auto">
          <a:xfrm>
            <a:off x="5359400" y="1671638"/>
            <a:ext cx="15875" cy="14287"/>
          </a:xfrm>
          <a:custGeom>
            <a:avLst/>
            <a:gdLst>
              <a:gd name="T0" fmla="+- 0 14931 14886"/>
              <a:gd name="T1" fmla="*/ T0 w 46"/>
              <a:gd name="T2" fmla="+- 0 4680 4642"/>
              <a:gd name="T3" fmla="*/ 4680 h 39"/>
              <a:gd name="T4" fmla="+- 0 14917 14886"/>
              <a:gd name="T5" fmla="*/ T4 w 46"/>
              <a:gd name="T6" fmla="+- 0 4664 4642"/>
              <a:gd name="T7" fmla="*/ 4664 h 39"/>
              <a:gd name="T8" fmla="+- 0 14863 14886"/>
              <a:gd name="T9" fmla="*/ T8 w 46"/>
              <a:gd name="T10" fmla="+- 0 4598 4642"/>
              <a:gd name="T11" fmla="*/ 4598 h 39"/>
              <a:gd name="T12" fmla="+- 0 14911 14886"/>
              <a:gd name="T13" fmla="*/ T12 w 46"/>
              <a:gd name="T14" fmla="+- 0 4671 4642"/>
              <a:gd name="T15" fmla="*/ 4671 h 39"/>
            </a:gdLst>
            <a:ahLst/>
            <a:cxnLst>
              <a:cxn ang="0">
                <a:pos x="T1" y="T3"/>
              </a:cxn>
              <a:cxn ang="0">
                <a:pos x="T5" y="T7"/>
              </a:cxn>
              <a:cxn ang="0">
                <a:pos x="T9" y="T11"/>
              </a:cxn>
              <a:cxn ang="0">
                <a:pos x="T13" y="T15"/>
              </a:cxn>
            </a:cxnLst>
            <a:rect l="0" t="0" r="r" b="b"/>
            <a:pathLst>
              <a:path w="46" h="39" extrusionOk="0">
                <a:moveTo>
                  <a:pt x="45" y="38"/>
                </a:moveTo>
                <a:cubicBezTo>
                  <a:pt x="31" y="22"/>
                  <a:pt x="-23" y="-44"/>
                  <a:pt x="25" y="29"/>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96" name="Comment 4"/>
          <p:cNvSpPr>
            <a:spLocks noRot="1" noChangeAspect="1" noEditPoints="1" noChangeArrowheads="1" noChangeShapeType="1" noTextEdit="1"/>
          </p:cNvSpPr>
          <p:nvPr/>
        </p:nvSpPr>
        <p:spPr bwMode="auto">
          <a:xfrm>
            <a:off x="6345238" y="1501775"/>
            <a:ext cx="1514475" cy="631825"/>
          </a:xfrm>
          <a:custGeom>
            <a:avLst/>
            <a:gdLst>
              <a:gd name="T0" fmla="+- 0 18145 17624"/>
              <a:gd name="T1" fmla="*/ T0 w 4208"/>
              <a:gd name="T2" fmla="+- 0 4863 4170"/>
              <a:gd name="T3" fmla="*/ 4863 h 1757"/>
              <a:gd name="T4" fmla="+- 0 17981 17624"/>
              <a:gd name="T5" fmla="*/ T4 w 4208"/>
              <a:gd name="T6" fmla="+- 0 4583 4170"/>
              <a:gd name="T7" fmla="*/ 4583 h 1757"/>
              <a:gd name="T8" fmla="+- 0 17778 17624"/>
              <a:gd name="T9" fmla="*/ T8 w 4208"/>
              <a:gd name="T10" fmla="+- 0 5063 4170"/>
              <a:gd name="T11" fmla="*/ 5063 h 1757"/>
              <a:gd name="T12" fmla="+- 0 18099 17624"/>
              <a:gd name="T13" fmla="*/ T12 w 4208"/>
              <a:gd name="T14" fmla="+- 0 5115 4170"/>
              <a:gd name="T15" fmla="*/ 5115 h 1757"/>
              <a:gd name="T16" fmla="+- 0 18115 17624"/>
              <a:gd name="T17" fmla="*/ T16 w 4208"/>
              <a:gd name="T18" fmla="+- 0 4817 4170"/>
              <a:gd name="T19" fmla="*/ 4817 h 1757"/>
              <a:gd name="T20" fmla="+- 0 18221 17624"/>
              <a:gd name="T21" fmla="*/ T20 w 4208"/>
              <a:gd name="T22" fmla="+- 0 5373 4170"/>
              <a:gd name="T23" fmla="*/ 5373 h 1757"/>
              <a:gd name="T24" fmla="+- 0 17624 17624"/>
              <a:gd name="T25" fmla="*/ T24 w 4208"/>
              <a:gd name="T26" fmla="+- 0 5469 4170"/>
              <a:gd name="T27" fmla="*/ 5469 h 1757"/>
              <a:gd name="T28" fmla="+- 0 18649 17624"/>
              <a:gd name="T29" fmla="*/ T28 w 4208"/>
              <a:gd name="T30" fmla="+- 0 4886 4170"/>
              <a:gd name="T31" fmla="*/ 4886 h 1757"/>
              <a:gd name="T32" fmla="+- 0 18452 17624"/>
              <a:gd name="T33" fmla="*/ T32 w 4208"/>
              <a:gd name="T34" fmla="+- 0 4933 4170"/>
              <a:gd name="T35" fmla="*/ 4933 h 1757"/>
              <a:gd name="T36" fmla="+- 0 18505 17624"/>
              <a:gd name="T37" fmla="*/ T36 w 4208"/>
              <a:gd name="T38" fmla="+- 0 5264 4170"/>
              <a:gd name="T39" fmla="*/ 5264 h 1757"/>
              <a:gd name="T40" fmla="+- 0 18674 17624"/>
              <a:gd name="T41" fmla="*/ T40 w 4208"/>
              <a:gd name="T42" fmla="+- 0 5002 4170"/>
              <a:gd name="T43" fmla="*/ 5002 h 1757"/>
              <a:gd name="T44" fmla="+- 0 18672 17624"/>
              <a:gd name="T45" fmla="*/ T44 w 4208"/>
              <a:gd name="T46" fmla="+- 0 5091 4170"/>
              <a:gd name="T47" fmla="*/ 5091 h 1757"/>
              <a:gd name="T48" fmla="+- 0 19050 17624"/>
              <a:gd name="T49" fmla="*/ T48 w 4208"/>
              <a:gd name="T50" fmla="+- 0 5052 4170"/>
              <a:gd name="T51" fmla="*/ 5052 h 1757"/>
              <a:gd name="T52" fmla="+- 0 19111 17624"/>
              <a:gd name="T53" fmla="*/ T52 w 4208"/>
              <a:gd name="T54" fmla="+- 0 4418 4170"/>
              <a:gd name="T55" fmla="*/ 4418 h 1757"/>
              <a:gd name="T56" fmla="+- 0 19232 17624"/>
              <a:gd name="T57" fmla="*/ T56 w 4208"/>
              <a:gd name="T58" fmla="+- 0 5204 4170"/>
              <a:gd name="T59" fmla="*/ 5204 h 1757"/>
              <a:gd name="T60" fmla="+- 0 18880 17624"/>
              <a:gd name="T61" fmla="*/ T60 w 4208"/>
              <a:gd name="T62" fmla="+- 0 4844 4170"/>
              <a:gd name="T63" fmla="*/ 4844 h 1757"/>
              <a:gd name="T64" fmla="+- 0 19198 17624"/>
              <a:gd name="T65" fmla="*/ T64 w 4208"/>
              <a:gd name="T66" fmla="+- 0 4817 4170"/>
              <a:gd name="T67" fmla="*/ 4817 h 1757"/>
              <a:gd name="T68" fmla="+- 0 19601 17624"/>
              <a:gd name="T69" fmla="*/ T68 w 4208"/>
              <a:gd name="T70" fmla="+- 0 4735 4170"/>
              <a:gd name="T71" fmla="*/ 4735 h 1757"/>
              <a:gd name="T72" fmla="+- 0 19612 17624"/>
              <a:gd name="T73" fmla="*/ T72 w 4208"/>
              <a:gd name="T74" fmla="+- 0 5050 4170"/>
              <a:gd name="T75" fmla="*/ 5050 h 1757"/>
              <a:gd name="T76" fmla="+- 0 19714 17624"/>
              <a:gd name="T77" fmla="*/ T76 w 4208"/>
              <a:gd name="T78" fmla="+- 0 5173 4170"/>
              <a:gd name="T79" fmla="*/ 5173 h 1757"/>
              <a:gd name="T80" fmla="+- 0 19882 17624"/>
              <a:gd name="T81" fmla="*/ T80 w 4208"/>
              <a:gd name="T82" fmla="+- 0 4934 4170"/>
              <a:gd name="T83" fmla="*/ 4934 h 1757"/>
              <a:gd name="T84" fmla="+- 0 19653 17624"/>
              <a:gd name="T85" fmla="*/ T84 w 4208"/>
              <a:gd name="T86" fmla="+- 0 4835 4170"/>
              <a:gd name="T87" fmla="*/ 4835 h 1757"/>
              <a:gd name="T88" fmla="+- 0 19612 17624"/>
              <a:gd name="T89" fmla="*/ T88 w 4208"/>
              <a:gd name="T90" fmla="+- 0 4913 4170"/>
              <a:gd name="T91" fmla="*/ 4913 h 1757"/>
              <a:gd name="T92" fmla="+- 0 20201 17624"/>
              <a:gd name="T93" fmla="*/ T92 w 4208"/>
              <a:gd name="T94" fmla="+- 0 4726 4170"/>
              <a:gd name="T95" fmla="*/ 4726 h 1757"/>
              <a:gd name="T96" fmla="+- 0 20085 17624"/>
              <a:gd name="T97" fmla="*/ T96 w 4208"/>
              <a:gd name="T98" fmla="+- 0 4808 4170"/>
              <a:gd name="T99" fmla="*/ 4808 h 1757"/>
              <a:gd name="T100" fmla="+- 0 20341 17624"/>
              <a:gd name="T101" fmla="*/ T100 w 4208"/>
              <a:gd name="T102" fmla="+- 0 4877 4170"/>
              <a:gd name="T103" fmla="*/ 4877 h 1757"/>
              <a:gd name="T104" fmla="+- 0 20301 17624"/>
              <a:gd name="T105" fmla="*/ T104 w 4208"/>
              <a:gd name="T106" fmla="+- 0 5086 4170"/>
              <a:gd name="T107" fmla="*/ 5086 h 1757"/>
              <a:gd name="T108" fmla="+- 0 20027 17624"/>
              <a:gd name="T109" fmla="*/ T108 w 4208"/>
              <a:gd name="T110" fmla="+- 0 5140 4170"/>
              <a:gd name="T111" fmla="*/ 5140 h 1757"/>
              <a:gd name="T112" fmla="+- 0 20593 17624"/>
              <a:gd name="T113" fmla="*/ T112 w 4208"/>
              <a:gd name="T114" fmla="+- 0 4401 4170"/>
              <a:gd name="T115" fmla="*/ 4401 h 1757"/>
              <a:gd name="T116" fmla="+- 0 20649 17624"/>
              <a:gd name="T117" fmla="*/ T116 w 4208"/>
              <a:gd name="T118" fmla="+- 0 4196 4170"/>
              <a:gd name="T119" fmla="*/ 4196 h 1757"/>
              <a:gd name="T120" fmla="+- 0 20703 17624"/>
              <a:gd name="T121" fmla="*/ T120 w 4208"/>
              <a:gd name="T122" fmla="+- 0 4270 4170"/>
              <a:gd name="T123" fmla="*/ 4270 h 1757"/>
              <a:gd name="T124" fmla="+- 0 20833 17624"/>
              <a:gd name="T125" fmla="*/ T124 w 4208"/>
              <a:gd name="T126" fmla="+- 0 4617 4170"/>
              <a:gd name="T127" fmla="*/ 4617 h 1757"/>
              <a:gd name="T128" fmla="+- 0 20977 17624"/>
              <a:gd name="T129" fmla="*/ T128 w 4208"/>
              <a:gd name="T130" fmla="+- 0 4628 4170"/>
              <a:gd name="T131" fmla="*/ 4628 h 1757"/>
              <a:gd name="T132" fmla="+- 0 21120 17624"/>
              <a:gd name="T133" fmla="*/ T132 w 4208"/>
              <a:gd name="T134" fmla="+- 0 4469 4170"/>
              <a:gd name="T135" fmla="*/ 4469 h 1757"/>
              <a:gd name="T136" fmla="+- 0 21261 17624"/>
              <a:gd name="T137" fmla="*/ T136 w 4208"/>
              <a:gd name="T138" fmla="+- 0 4376 4170"/>
              <a:gd name="T139" fmla="*/ 4376 h 1757"/>
              <a:gd name="T140" fmla="+- 0 21229 17624"/>
              <a:gd name="T141" fmla="*/ T140 w 4208"/>
              <a:gd name="T142" fmla="+- 0 4726 4170"/>
              <a:gd name="T143" fmla="*/ 4726 h 1757"/>
              <a:gd name="T144" fmla="+- 0 20742 17624"/>
              <a:gd name="T145" fmla="*/ T144 w 4208"/>
              <a:gd name="T146" fmla="+- 0 4688 4170"/>
              <a:gd name="T147" fmla="*/ 4688 h 1757"/>
              <a:gd name="T148" fmla="+- 0 20543 17624"/>
              <a:gd name="T149" fmla="*/ T148 w 4208"/>
              <a:gd name="T150" fmla="+- 0 4801 4170"/>
              <a:gd name="T151" fmla="*/ 4801 h 1757"/>
              <a:gd name="T152" fmla="+- 0 20524 17624"/>
              <a:gd name="T153" fmla="*/ T152 w 4208"/>
              <a:gd name="T154" fmla="+- 0 5323 4170"/>
              <a:gd name="T155" fmla="*/ 5323 h 1757"/>
              <a:gd name="T156" fmla="+- 0 21372 17624"/>
              <a:gd name="T157" fmla="*/ T156 w 4208"/>
              <a:gd name="T158" fmla="+- 0 5475 4170"/>
              <a:gd name="T159" fmla="*/ 5475 h 1757"/>
              <a:gd name="T160" fmla="+- 0 21362 17624"/>
              <a:gd name="T161" fmla="*/ T160 w 4208"/>
              <a:gd name="T162" fmla="+- 0 4961 4170"/>
              <a:gd name="T163" fmla="*/ 4961 h 1757"/>
              <a:gd name="T164" fmla="+- 0 20780 17624"/>
              <a:gd name="T165" fmla="*/ T164 w 4208"/>
              <a:gd name="T166" fmla="+- 0 4861 4170"/>
              <a:gd name="T167" fmla="*/ 4861 h 1757"/>
              <a:gd name="T168" fmla="+- 0 21421 17624"/>
              <a:gd name="T169" fmla="*/ T168 w 4208"/>
              <a:gd name="T170" fmla="+- 0 5164 4170"/>
              <a:gd name="T171" fmla="*/ 5164 h 1757"/>
              <a:gd name="T172" fmla="+- 0 21831 17624"/>
              <a:gd name="T173" fmla="*/ T172 w 4208"/>
              <a:gd name="T174" fmla="+- 0 4945 4170"/>
              <a:gd name="T175" fmla="*/ 4945 h 1757"/>
              <a:gd name="T176" fmla="+- 0 21399 17624"/>
              <a:gd name="T177" fmla="*/ T176 w 4208"/>
              <a:gd name="T178" fmla="+- 0 5396 4170"/>
              <a:gd name="T179" fmla="*/ 5396 h 1757"/>
              <a:gd name="T180" fmla="+- 0 21797 17624"/>
              <a:gd name="T181" fmla="*/ T180 w 4208"/>
              <a:gd name="T182" fmla="+- 0 5491 4170"/>
              <a:gd name="T183" fmla="*/ 5491 h 1757"/>
              <a:gd name="T184" fmla="+- 0 21299 17624"/>
              <a:gd name="T185" fmla="*/ T184 w 4208"/>
              <a:gd name="T186" fmla="+- 0 5537 4170"/>
              <a:gd name="T187" fmla="*/ 5537 h 1757"/>
              <a:gd name="T188" fmla="+- 0 21362 17624"/>
              <a:gd name="T189" fmla="*/ T188 w 4208"/>
              <a:gd name="T190" fmla="+- 0 5926 4170"/>
              <a:gd name="T191" fmla="*/ 5926 h 1757"/>
              <a:gd name="T192" fmla="+- 0 20597 17624"/>
              <a:gd name="T193" fmla="*/ T192 w 4208"/>
              <a:gd name="T194" fmla="+- 0 4992 4170"/>
              <a:gd name="T195" fmla="*/ 4992 h 1757"/>
              <a:gd name="T196" fmla="+- 0 20400 17624"/>
              <a:gd name="T197" fmla="*/ T196 w 4208"/>
              <a:gd name="T198" fmla="+- 0 4705 4170"/>
              <a:gd name="T199" fmla="*/ 4705 h 1757"/>
              <a:gd name="T200" fmla="+- 0 20609 17624"/>
              <a:gd name="T201" fmla="*/ T200 w 4208"/>
              <a:gd name="T202" fmla="+- 0 5312 4170"/>
              <a:gd name="T203" fmla="*/ 5312 h 1757"/>
              <a:gd name="T204" fmla="+- 0 20438 17624"/>
              <a:gd name="T205" fmla="*/ T204 w 4208"/>
              <a:gd name="T206" fmla="+- 0 5300 4170"/>
              <a:gd name="T207" fmla="*/ 5300 h 1757"/>
              <a:gd name="T208" fmla="+- 0 20327 17624"/>
              <a:gd name="T209" fmla="*/ T208 w 4208"/>
              <a:gd name="T210" fmla="+- 0 5314 4170"/>
              <a:gd name="T211" fmla="*/ 5314 h 1757"/>
              <a:gd name="T212" fmla="+- 0 20602 17624"/>
              <a:gd name="T213" fmla="*/ T212 w 4208"/>
              <a:gd name="T214" fmla="+- 0 5441 4170"/>
              <a:gd name="T215" fmla="*/ 5441 h 1757"/>
              <a:gd name="T216" fmla="+- 0 20307 17624"/>
              <a:gd name="T217" fmla="*/ T216 w 4208"/>
              <a:gd name="T218" fmla="+- 0 5735 4170"/>
              <a:gd name="T219" fmla="*/ 5735 h 1757"/>
              <a:gd name="T220" fmla="+- 0 20110 17624"/>
              <a:gd name="T221" fmla="*/ T220 w 4208"/>
              <a:gd name="T222" fmla="+- 0 5393 4170"/>
              <a:gd name="T223" fmla="*/ 5393 h 1757"/>
              <a:gd name="T224" fmla="+- 0 20328 17624"/>
              <a:gd name="T225" fmla="*/ T224 w 4208"/>
              <a:gd name="T226" fmla="+- 0 5250 4170"/>
              <a:gd name="T227" fmla="*/ 5250 h 175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Lst>
            <a:rect l="0" t="0" r="r" b="b"/>
            <a:pathLst>
              <a:path w="4208" h="1757" extrusionOk="0">
                <a:moveTo>
                  <a:pt x="511" y="788"/>
                </a:moveTo>
                <a:cubicBezTo>
                  <a:pt x="526" y="747"/>
                  <a:pt x="527" y="736"/>
                  <a:pt x="521" y="693"/>
                </a:cubicBezTo>
                <a:cubicBezTo>
                  <a:pt x="513" y="632"/>
                  <a:pt x="496" y="571"/>
                  <a:pt x="469" y="515"/>
                </a:cubicBezTo>
                <a:cubicBezTo>
                  <a:pt x="447" y="469"/>
                  <a:pt x="417" y="411"/>
                  <a:pt x="357" y="413"/>
                </a:cubicBezTo>
                <a:cubicBezTo>
                  <a:pt x="291" y="415"/>
                  <a:pt x="234" y="483"/>
                  <a:pt x="206" y="536"/>
                </a:cubicBezTo>
                <a:cubicBezTo>
                  <a:pt x="149" y="642"/>
                  <a:pt x="120" y="776"/>
                  <a:pt x="154" y="893"/>
                </a:cubicBezTo>
                <a:cubicBezTo>
                  <a:pt x="176" y="968"/>
                  <a:pt x="224" y="1026"/>
                  <a:pt x="303" y="1037"/>
                </a:cubicBezTo>
                <a:cubicBezTo>
                  <a:pt x="372" y="1047"/>
                  <a:pt x="436" y="998"/>
                  <a:pt x="475" y="945"/>
                </a:cubicBezTo>
                <a:cubicBezTo>
                  <a:pt x="525" y="878"/>
                  <a:pt x="571" y="722"/>
                  <a:pt x="507" y="647"/>
                </a:cubicBezTo>
                <a:cubicBezTo>
                  <a:pt x="502" y="647"/>
                  <a:pt x="496" y="647"/>
                  <a:pt x="491" y="647"/>
                </a:cubicBezTo>
                <a:cubicBezTo>
                  <a:pt x="495" y="738"/>
                  <a:pt x="522" y="821"/>
                  <a:pt x="546" y="909"/>
                </a:cubicBezTo>
                <a:cubicBezTo>
                  <a:pt x="572" y="1004"/>
                  <a:pt x="598" y="1104"/>
                  <a:pt x="597" y="1203"/>
                </a:cubicBezTo>
                <a:cubicBezTo>
                  <a:pt x="596" y="1329"/>
                  <a:pt x="536" y="1478"/>
                  <a:pt x="394" y="1497"/>
                </a:cubicBezTo>
                <a:cubicBezTo>
                  <a:pt x="238" y="1518"/>
                  <a:pt x="98" y="1403"/>
                  <a:pt x="0" y="1299"/>
                </a:cubicBezTo>
              </a:path>
              <a:path w="4208" h="1757" extrusionOk="0">
                <a:moveTo>
                  <a:pt x="1094" y="827"/>
                </a:moveTo>
                <a:cubicBezTo>
                  <a:pt x="1074" y="785"/>
                  <a:pt x="1059" y="749"/>
                  <a:pt x="1025" y="716"/>
                </a:cubicBezTo>
                <a:cubicBezTo>
                  <a:pt x="987" y="679"/>
                  <a:pt x="960" y="665"/>
                  <a:pt x="914" y="659"/>
                </a:cubicBezTo>
                <a:cubicBezTo>
                  <a:pt x="867" y="652"/>
                  <a:pt x="840" y="732"/>
                  <a:pt x="828" y="763"/>
                </a:cubicBezTo>
                <a:cubicBezTo>
                  <a:pt x="803" y="829"/>
                  <a:pt x="794" y="903"/>
                  <a:pt x="803" y="973"/>
                </a:cubicBezTo>
                <a:cubicBezTo>
                  <a:pt x="808" y="1016"/>
                  <a:pt x="827" y="1087"/>
                  <a:pt x="881" y="1094"/>
                </a:cubicBezTo>
                <a:cubicBezTo>
                  <a:pt x="935" y="1101"/>
                  <a:pt x="978" y="1042"/>
                  <a:pt x="1001" y="1002"/>
                </a:cubicBezTo>
                <a:cubicBezTo>
                  <a:pt x="1027" y="957"/>
                  <a:pt x="1053" y="886"/>
                  <a:pt x="1050" y="832"/>
                </a:cubicBezTo>
                <a:cubicBezTo>
                  <a:pt x="1047" y="773"/>
                  <a:pt x="1036" y="819"/>
                  <a:pt x="1028" y="813"/>
                </a:cubicBezTo>
                <a:cubicBezTo>
                  <a:pt x="1029" y="853"/>
                  <a:pt x="1029" y="883"/>
                  <a:pt x="1048" y="921"/>
                </a:cubicBezTo>
                <a:cubicBezTo>
                  <a:pt x="1073" y="970"/>
                  <a:pt x="1106" y="995"/>
                  <a:pt x="1162" y="1002"/>
                </a:cubicBezTo>
                <a:cubicBezTo>
                  <a:pt x="1268" y="1015"/>
                  <a:pt x="1352" y="948"/>
                  <a:pt x="1426" y="882"/>
                </a:cubicBezTo>
                <a:cubicBezTo>
                  <a:pt x="1502" y="814"/>
                  <a:pt x="1545" y="738"/>
                  <a:pt x="1564" y="638"/>
                </a:cubicBezTo>
                <a:cubicBezTo>
                  <a:pt x="1590" y="503"/>
                  <a:pt x="1562" y="362"/>
                  <a:pt x="1487" y="248"/>
                </a:cubicBezTo>
                <a:cubicBezTo>
                  <a:pt x="1446" y="296"/>
                  <a:pt x="1462" y="361"/>
                  <a:pt x="1472" y="426"/>
                </a:cubicBezTo>
                <a:cubicBezTo>
                  <a:pt x="1502" y="631"/>
                  <a:pt x="1541" y="838"/>
                  <a:pt x="1608" y="1034"/>
                </a:cubicBezTo>
                <a:cubicBezTo>
                  <a:pt x="1633" y="1107"/>
                  <a:pt x="1644" y="1087"/>
                  <a:pt x="1675" y="1075"/>
                </a:cubicBezTo>
              </a:path>
              <a:path w="4208" h="1757" extrusionOk="0">
                <a:moveTo>
                  <a:pt x="1256" y="674"/>
                </a:moveTo>
                <a:cubicBezTo>
                  <a:pt x="1262" y="724"/>
                  <a:pt x="1289" y="711"/>
                  <a:pt x="1336" y="707"/>
                </a:cubicBezTo>
                <a:cubicBezTo>
                  <a:pt x="1415" y="701"/>
                  <a:pt x="1499" y="673"/>
                  <a:pt x="1574" y="647"/>
                </a:cubicBezTo>
                <a:cubicBezTo>
                  <a:pt x="1662" y="617"/>
                  <a:pt x="1744" y="592"/>
                  <a:pt x="1832" y="570"/>
                </a:cubicBezTo>
                <a:cubicBezTo>
                  <a:pt x="1887" y="556"/>
                  <a:pt x="1923" y="548"/>
                  <a:pt x="1977" y="565"/>
                </a:cubicBezTo>
              </a:path>
              <a:path w="4208" h="1757" extrusionOk="0">
                <a:moveTo>
                  <a:pt x="1967" y="766"/>
                </a:moveTo>
                <a:cubicBezTo>
                  <a:pt x="1982" y="807"/>
                  <a:pt x="1985" y="837"/>
                  <a:pt x="1988" y="880"/>
                </a:cubicBezTo>
                <a:cubicBezTo>
                  <a:pt x="1990" y="913"/>
                  <a:pt x="1993" y="951"/>
                  <a:pt x="2008" y="980"/>
                </a:cubicBezTo>
                <a:cubicBezTo>
                  <a:pt x="2025" y="1014"/>
                  <a:pt x="2058" y="1011"/>
                  <a:pt x="2090" y="1003"/>
                </a:cubicBezTo>
                <a:cubicBezTo>
                  <a:pt x="2142" y="989"/>
                  <a:pt x="2181" y="963"/>
                  <a:pt x="2214" y="920"/>
                </a:cubicBezTo>
                <a:cubicBezTo>
                  <a:pt x="2249" y="875"/>
                  <a:pt x="2266" y="821"/>
                  <a:pt x="2258" y="764"/>
                </a:cubicBezTo>
                <a:cubicBezTo>
                  <a:pt x="2251" y="715"/>
                  <a:pt x="2212" y="671"/>
                  <a:pt x="2167" y="652"/>
                </a:cubicBezTo>
                <a:cubicBezTo>
                  <a:pt x="2122" y="633"/>
                  <a:pt x="2072" y="650"/>
                  <a:pt x="2029" y="665"/>
                </a:cubicBezTo>
                <a:cubicBezTo>
                  <a:pt x="1994" y="677"/>
                  <a:pt x="1969" y="690"/>
                  <a:pt x="1979" y="723"/>
                </a:cubicBezTo>
                <a:cubicBezTo>
                  <a:pt x="1982" y="730"/>
                  <a:pt x="1985" y="736"/>
                  <a:pt x="1988" y="743"/>
                </a:cubicBezTo>
              </a:path>
              <a:path w="4208" h="1757" extrusionOk="0">
                <a:moveTo>
                  <a:pt x="2669" y="520"/>
                </a:moveTo>
                <a:cubicBezTo>
                  <a:pt x="2626" y="517"/>
                  <a:pt x="2615" y="537"/>
                  <a:pt x="2577" y="556"/>
                </a:cubicBezTo>
                <a:cubicBezTo>
                  <a:pt x="2539" y="575"/>
                  <a:pt x="2502" y="590"/>
                  <a:pt x="2473" y="622"/>
                </a:cubicBezTo>
                <a:cubicBezTo>
                  <a:pt x="2469" y="627"/>
                  <a:pt x="2465" y="633"/>
                  <a:pt x="2461" y="638"/>
                </a:cubicBezTo>
                <a:cubicBezTo>
                  <a:pt x="2485" y="669"/>
                  <a:pt x="2516" y="665"/>
                  <a:pt x="2556" y="672"/>
                </a:cubicBezTo>
                <a:cubicBezTo>
                  <a:pt x="2610" y="681"/>
                  <a:pt x="2667" y="682"/>
                  <a:pt x="2717" y="707"/>
                </a:cubicBezTo>
                <a:cubicBezTo>
                  <a:pt x="2756" y="727"/>
                  <a:pt x="2790" y="765"/>
                  <a:pt x="2781" y="813"/>
                </a:cubicBezTo>
                <a:cubicBezTo>
                  <a:pt x="2771" y="863"/>
                  <a:pt x="2717" y="894"/>
                  <a:pt x="2677" y="916"/>
                </a:cubicBezTo>
                <a:cubicBezTo>
                  <a:pt x="2618" y="948"/>
                  <a:pt x="2563" y="945"/>
                  <a:pt x="2502" y="961"/>
                </a:cubicBezTo>
                <a:cubicBezTo>
                  <a:pt x="2465" y="971"/>
                  <a:pt x="2443" y="974"/>
                  <a:pt x="2403" y="970"/>
                </a:cubicBezTo>
              </a:path>
              <a:path w="4208" h="1757" extrusionOk="0">
                <a:moveTo>
                  <a:pt x="2957" y="317"/>
                </a:moveTo>
                <a:cubicBezTo>
                  <a:pt x="2952" y="289"/>
                  <a:pt x="2961" y="262"/>
                  <a:pt x="2969" y="231"/>
                </a:cubicBezTo>
                <a:cubicBezTo>
                  <a:pt x="2978" y="195"/>
                  <a:pt x="2988" y="160"/>
                  <a:pt x="2996" y="124"/>
                </a:cubicBezTo>
                <a:cubicBezTo>
                  <a:pt x="3004" y="91"/>
                  <a:pt x="3013" y="58"/>
                  <a:pt x="3025" y="26"/>
                </a:cubicBezTo>
                <a:cubicBezTo>
                  <a:pt x="3032" y="10"/>
                  <a:pt x="3035" y="4"/>
                  <a:pt x="3048" y="0"/>
                </a:cubicBezTo>
                <a:cubicBezTo>
                  <a:pt x="3063" y="32"/>
                  <a:pt x="3069" y="66"/>
                  <a:pt x="3079" y="100"/>
                </a:cubicBezTo>
                <a:cubicBezTo>
                  <a:pt x="3098" y="164"/>
                  <a:pt x="3116" y="229"/>
                  <a:pt x="3139" y="292"/>
                </a:cubicBezTo>
                <a:cubicBezTo>
                  <a:pt x="3159" y="346"/>
                  <a:pt x="3181" y="397"/>
                  <a:pt x="3209" y="447"/>
                </a:cubicBezTo>
                <a:cubicBezTo>
                  <a:pt x="3228" y="481"/>
                  <a:pt x="3224" y="488"/>
                  <a:pt x="3236" y="449"/>
                </a:cubicBezTo>
              </a:path>
              <a:path w="4208" h="1757" extrusionOk="0">
                <a:moveTo>
                  <a:pt x="3353" y="458"/>
                </a:moveTo>
                <a:cubicBezTo>
                  <a:pt x="3370" y="477"/>
                  <a:pt x="3378" y="444"/>
                  <a:pt x="3396" y="417"/>
                </a:cubicBezTo>
                <a:cubicBezTo>
                  <a:pt x="3425" y="373"/>
                  <a:pt x="3457" y="335"/>
                  <a:pt x="3496" y="299"/>
                </a:cubicBezTo>
                <a:cubicBezTo>
                  <a:pt x="3533" y="265"/>
                  <a:pt x="3571" y="232"/>
                  <a:pt x="3618" y="212"/>
                </a:cubicBezTo>
                <a:cubicBezTo>
                  <a:pt x="3624" y="210"/>
                  <a:pt x="3631" y="208"/>
                  <a:pt x="3637" y="206"/>
                </a:cubicBezTo>
                <a:cubicBezTo>
                  <a:pt x="3664" y="249"/>
                  <a:pt x="3649" y="284"/>
                  <a:pt x="3637" y="337"/>
                </a:cubicBezTo>
                <a:cubicBezTo>
                  <a:pt x="3622" y="407"/>
                  <a:pt x="3603" y="484"/>
                  <a:pt x="3605" y="556"/>
                </a:cubicBezTo>
                <a:cubicBezTo>
                  <a:pt x="3606" y="583"/>
                  <a:pt x="3606" y="609"/>
                  <a:pt x="3610" y="634"/>
                </a:cubicBezTo>
              </a:path>
              <a:path w="4208" h="1757" extrusionOk="0">
                <a:moveTo>
                  <a:pt x="3118" y="518"/>
                </a:moveTo>
                <a:cubicBezTo>
                  <a:pt x="3072" y="512"/>
                  <a:pt x="3062" y="525"/>
                  <a:pt x="3027" y="535"/>
                </a:cubicBezTo>
                <a:cubicBezTo>
                  <a:pt x="2977" y="550"/>
                  <a:pt x="2947" y="588"/>
                  <a:pt x="2919" y="631"/>
                </a:cubicBezTo>
                <a:cubicBezTo>
                  <a:pt x="2875" y="699"/>
                  <a:pt x="2848" y="772"/>
                  <a:pt x="2835" y="852"/>
                </a:cubicBezTo>
                <a:cubicBezTo>
                  <a:pt x="2819" y="957"/>
                  <a:pt x="2844" y="1063"/>
                  <a:pt x="2900" y="1153"/>
                </a:cubicBezTo>
                <a:cubicBezTo>
                  <a:pt x="2991" y="1299"/>
                  <a:pt x="3164" y="1380"/>
                  <a:pt x="3331" y="1401"/>
                </a:cubicBezTo>
                <a:cubicBezTo>
                  <a:pt x="3477" y="1420"/>
                  <a:pt x="3625" y="1382"/>
                  <a:pt x="3748" y="1305"/>
                </a:cubicBezTo>
                <a:cubicBezTo>
                  <a:pt x="3840" y="1247"/>
                  <a:pt x="3923" y="1161"/>
                  <a:pt x="3933" y="1048"/>
                </a:cubicBezTo>
                <a:cubicBezTo>
                  <a:pt x="3944" y="923"/>
                  <a:pt x="3838" y="839"/>
                  <a:pt x="3738" y="791"/>
                </a:cubicBezTo>
                <a:cubicBezTo>
                  <a:pt x="3630" y="739"/>
                  <a:pt x="3519" y="719"/>
                  <a:pt x="3401" y="704"/>
                </a:cubicBezTo>
                <a:cubicBezTo>
                  <a:pt x="3318" y="693"/>
                  <a:pt x="3239" y="690"/>
                  <a:pt x="3156" y="691"/>
                </a:cubicBezTo>
              </a:path>
              <a:path w="4208" h="1757" extrusionOk="0">
                <a:moveTo>
                  <a:pt x="3621" y="1087"/>
                </a:moveTo>
                <a:cubicBezTo>
                  <a:pt x="3690" y="1066"/>
                  <a:pt x="3736" y="1032"/>
                  <a:pt x="3797" y="994"/>
                </a:cubicBezTo>
                <a:cubicBezTo>
                  <a:pt x="3889" y="938"/>
                  <a:pt x="3988" y="893"/>
                  <a:pt x="4083" y="843"/>
                </a:cubicBezTo>
                <a:cubicBezTo>
                  <a:pt x="4146" y="808"/>
                  <a:pt x="4165" y="797"/>
                  <a:pt x="4207" y="775"/>
                </a:cubicBezTo>
              </a:path>
              <a:path w="4208" h="1757" extrusionOk="0">
                <a:moveTo>
                  <a:pt x="3648" y="1207"/>
                </a:moveTo>
                <a:cubicBezTo>
                  <a:pt x="3690" y="1218"/>
                  <a:pt x="3730" y="1220"/>
                  <a:pt x="3775" y="1226"/>
                </a:cubicBezTo>
                <a:cubicBezTo>
                  <a:pt x="3859" y="1238"/>
                  <a:pt x="3949" y="1249"/>
                  <a:pt x="4031" y="1271"/>
                </a:cubicBezTo>
                <a:cubicBezTo>
                  <a:pt x="4079" y="1284"/>
                  <a:pt x="4129" y="1300"/>
                  <a:pt x="4173" y="1321"/>
                </a:cubicBezTo>
              </a:path>
              <a:path w="4208" h="1757" extrusionOk="0">
                <a:moveTo>
                  <a:pt x="3625" y="1233"/>
                </a:moveTo>
                <a:cubicBezTo>
                  <a:pt x="3646" y="1276"/>
                  <a:pt x="3665" y="1320"/>
                  <a:pt x="3675" y="1367"/>
                </a:cubicBezTo>
                <a:cubicBezTo>
                  <a:pt x="3692" y="1447"/>
                  <a:pt x="3706" y="1528"/>
                  <a:pt x="3720" y="1608"/>
                </a:cubicBezTo>
                <a:cubicBezTo>
                  <a:pt x="3729" y="1658"/>
                  <a:pt x="3731" y="1706"/>
                  <a:pt x="3738" y="1756"/>
                </a:cubicBezTo>
              </a:path>
              <a:path w="4208" h="1757" extrusionOk="0">
                <a:moveTo>
                  <a:pt x="3062" y="870"/>
                </a:moveTo>
                <a:cubicBezTo>
                  <a:pt x="3019" y="878"/>
                  <a:pt x="2998" y="859"/>
                  <a:pt x="2973" y="822"/>
                </a:cubicBezTo>
                <a:cubicBezTo>
                  <a:pt x="2939" y="772"/>
                  <a:pt x="2910" y="718"/>
                  <a:pt x="2876" y="668"/>
                </a:cubicBezTo>
                <a:cubicBezTo>
                  <a:pt x="2845" y="622"/>
                  <a:pt x="2812" y="577"/>
                  <a:pt x="2776" y="535"/>
                </a:cubicBezTo>
                <a:cubicBezTo>
                  <a:pt x="2766" y="524"/>
                  <a:pt x="2756" y="512"/>
                  <a:pt x="2746" y="501"/>
                </a:cubicBezTo>
              </a:path>
              <a:path w="4208" h="1757" extrusionOk="0">
                <a:moveTo>
                  <a:pt x="2985" y="1142"/>
                </a:moveTo>
                <a:cubicBezTo>
                  <a:pt x="2953" y="1134"/>
                  <a:pt x="2929" y="1136"/>
                  <a:pt x="2901" y="1134"/>
                </a:cubicBezTo>
                <a:cubicBezTo>
                  <a:pt x="2871" y="1132"/>
                  <a:pt x="2845" y="1126"/>
                  <a:pt x="2814" y="1130"/>
                </a:cubicBezTo>
                <a:cubicBezTo>
                  <a:pt x="2788" y="1133"/>
                  <a:pt x="2762" y="1138"/>
                  <a:pt x="2735" y="1141"/>
                </a:cubicBezTo>
                <a:cubicBezTo>
                  <a:pt x="2724" y="1142"/>
                  <a:pt x="2714" y="1143"/>
                  <a:pt x="2703" y="1144"/>
                </a:cubicBezTo>
              </a:path>
              <a:path w="4208" h="1757" extrusionOk="0">
                <a:moveTo>
                  <a:pt x="3109" y="1192"/>
                </a:moveTo>
                <a:cubicBezTo>
                  <a:pt x="3068" y="1221"/>
                  <a:pt x="3018" y="1241"/>
                  <a:pt x="2978" y="1271"/>
                </a:cubicBezTo>
                <a:cubicBezTo>
                  <a:pt x="2916" y="1317"/>
                  <a:pt x="2863" y="1372"/>
                  <a:pt x="2806" y="1424"/>
                </a:cubicBezTo>
                <a:cubicBezTo>
                  <a:pt x="2758" y="1467"/>
                  <a:pt x="2725" y="1517"/>
                  <a:pt x="2683" y="1565"/>
                </a:cubicBezTo>
                <a:cubicBezTo>
                  <a:pt x="2677" y="1571"/>
                  <a:pt x="2671" y="1577"/>
                  <a:pt x="2665" y="1583"/>
                </a:cubicBezTo>
              </a:path>
              <a:path w="4208" h="1757" extrusionOk="0">
                <a:moveTo>
                  <a:pt x="2486" y="1223"/>
                </a:moveTo>
                <a:cubicBezTo>
                  <a:pt x="2519" y="1200"/>
                  <a:pt x="2558" y="1189"/>
                  <a:pt x="2588" y="1164"/>
                </a:cubicBezTo>
                <a:cubicBezTo>
                  <a:pt x="2624" y="1135"/>
                  <a:pt x="2662" y="1101"/>
                  <a:pt x="2704" y="1080"/>
                </a:cubicBezTo>
                <a:cubicBezTo>
                  <a:pt x="2748" y="1058"/>
                  <a:pt x="2791" y="1050"/>
                  <a:pt x="2839" y="1048"/>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97" name="Comment 5"/>
          <p:cNvSpPr>
            <a:spLocks noRot="1" noChangeAspect="1" noEditPoints="1" noChangeArrowheads="1" noChangeShapeType="1" noTextEdit="1"/>
          </p:cNvSpPr>
          <p:nvPr/>
        </p:nvSpPr>
        <p:spPr bwMode="auto">
          <a:xfrm>
            <a:off x="1327150" y="2770188"/>
            <a:ext cx="815975" cy="687387"/>
          </a:xfrm>
          <a:custGeom>
            <a:avLst/>
            <a:gdLst>
              <a:gd name="T0" fmla="+- 0 3819 3687"/>
              <a:gd name="T1" fmla="*/ T0 w 2268"/>
              <a:gd name="T2" fmla="+- 0 9343 7694"/>
              <a:gd name="T3" fmla="*/ 9343 h 1912"/>
              <a:gd name="T4" fmla="+- 0 3907 3687"/>
              <a:gd name="T5" fmla="*/ T4 w 2268"/>
              <a:gd name="T6" fmla="+- 0 9334 7694"/>
              <a:gd name="T7" fmla="*/ 9334 h 1912"/>
              <a:gd name="T8" fmla="+- 0 4021 3687"/>
              <a:gd name="T9" fmla="*/ T8 w 2268"/>
              <a:gd name="T10" fmla="+- 0 9095 7694"/>
              <a:gd name="T11" fmla="*/ 9095 h 1912"/>
              <a:gd name="T12" fmla="+- 0 4064 3687"/>
              <a:gd name="T13" fmla="*/ T12 w 2268"/>
              <a:gd name="T14" fmla="+- 0 8589 7694"/>
              <a:gd name="T15" fmla="*/ 8589 h 1912"/>
              <a:gd name="T16" fmla="+- 0 3973 3687"/>
              <a:gd name="T17" fmla="*/ T16 w 2268"/>
              <a:gd name="T18" fmla="+- 0 8108 7694"/>
              <a:gd name="T19" fmla="*/ 8108 h 1912"/>
              <a:gd name="T20" fmla="+- 0 3862 3687"/>
              <a:gd name="T21" fmla="*/ T20 w 2268"/>
              <a:gd name="T22" fmla="+- 0 7995 7694"/>
              <a:gd name="T23" fmla="*/ 7995 h 1912"/>
              <a:gd name="T24" fmla="+- 0 3808 3687"/>
              <a:gd name="T25" fmla="*/ T24 w 2268"/>
              <a:gd name="T26" fmla="+- 0 8188 7694"/>
              <a:gd name="T27" fmla="*/ 8188 h 1912"/>
              <a:gd name="T28" fmla="+- 0 4027 3687"/>
              <a:gd name="T29" fmla="*/ T28 w 2268"/>
              <a:gd name="T30" fmla="+- 0 8626 7694"/>
              <a:gd name="T31" fmla="*/ 8626 h 1912"/>
              <a:gd name="T32" fmla="+- 0 4304 3687"/>
              <a:gd name="T33" fmla="*/ T32 w 2268"/>
              <a:gd name="T34" fmla="+- 0 9373 7694"/>
              <a:gd name="T35" fmla="*/ 9373 h 1912"/>
              <a:gd name="T36" fmla="+- 0 4124 3687"/>
              <a:gd name="T37" fmla="*/ T36 w 2268"/>
              <a:gd name="T38" fmla="+- 0 9605 7694"/>
              <a:gd name="T39" fmla="*/ 9605 h 1912"/>
              <a:gd name="T40" fmla="+- 0 3812 3687"/>
              <a:gd name="T41" fmla="*/ T40 w 2268"/>
              <a:gd name="T42" fmla="+- 0 9413 7694"/>
              <a:gd name="T43" fmla="*/ 9413 h 1912"/>
              <a:gd name="T44" fmla="+- 0 3688 3687"/>
              <a:gd name="T45" fmla="*/ T44 w 2268"/>
              <a:gd name="T46" fmla="+- 0 8988 7694"/>
              <a:gd name="T47" fmla="*/ 8988 h 1912"/>
              <a:gd name="T48" fmla="+- 0 4018 3687"/>
              <a:gd name="T49" fmla="*/ T48 w 2268"/>
              <a:gd name="T50" fmla="+- 0 8774 7694"/>
              <a:gd name="T51" fmla="*/ 8774 h 1912"/>
              <a:gd name="T52" fmla="+- 0 4365 3687"/>
              <a:gd name="T53" fmla="*/ T52 w 2268"/>
              <a:gd name="T54" fmla="+- 0 8892 7694"/>
              <a:gd name="T55" fmla="*/ 8892 h 1912"/>
              <a:gd name="T56" fmla="+- 0 4528 3687"/>
              <a:gd name="T57" fmla="*/ T56 w 2268"/>
              <a:gd name="T58" fmla="+- 0 9102 7694"/>
              <a:gd name="T59" fmla="*/ 9102 h 1912"/>
              <a:gd name="T60" fmla="+- 0 4539 3687"/>
              <a:gd name="T61" fmla="*/ T60 w 2268"/>
              <a:gd name="T62" fmla="+- 0 9085 7694"/>
              <a:gd name="T63" fmla="*/ 9085 h 1912"/>
              <a:gd name="T64" fmla="+- 0 4541 3687"/>
              <a:gd name="T65" fmla="*/ T64 w 2268"/>
              <a:gd name="T66" fmla="+- 0 8937 7694"/>
              <a:gd name="T67" fmla="*/ 8937 h 1912"/>
              <a:gd name="T68" fmla="+- 0 4378 3687"/>
              <a:gd name="T69" fmla="*/ T68 w 2268"/>
              <a:gd name="T70" fmla="+- 0 8796 7694"/>
              <a:gd name="T71" fmla="*/ 8796 h 1912"/>
              <a:gd name="T72" fmla="+- 0 4308 3687"/>
              <a:gd name="T73" fmla="*/ T72 w 2268"/>
              <a:gd name="T74" fmla="+- 0 8880 7694"/>
              <a:gd name="T75" fmla="*/ 8880 h 1912"/>
              <a:gd name="T76" fmla="+- 0 4380 3687"/>
              <a:gd name="T77" fmla="*/ T76 w 2268"/>
              <a:gd name="T78" fmla="+- 0 9281 7694"/>
              <a:gd name="T79" fmla="*/ 9281 h 1912"/>
              <a:gd name="T80" fmla="+- 0 4489 3687"/>
              <a:gd name="T81" fmla="*/ T80 w 2268"/>
              <a:gd name="T82" fmla="+- 0 9366 7694"/>
              <a:gd name="T83" fmla="*/ 9366 h 1912"/>
              <a:gd name="T84" fmla="+- 0 4605 3687"/>
              <a:gd name="T85" fmla="*/ T84 w 2268"/>
              <a:gd name="T86" fmla="+- 0 9217 7694"/>
              <a:gd name="T87" fmla="*/ 9217 h 1912"/>
              <a:gd name="T88" fmla="+- 0 4598 3687"/>
              <a:gd name="T89" fmla="*/ T88 w 2268"/>
              <a:gd name="T90" fmla="+- 0 8947 7694"/>
              <a:gd name="T91" fmla="*/ 8947 h 1912"/>
              <a:gd name="T92" fmla="+- 0 4498 3687"/>
              <a:gd name="T93" fmla="*/ T92 w 2268"/>
              <a:gd name="T94" fmla="+- 0 8815 7694"/>
              <a:gd name="T95" fmla="*/ 8815 h 1912"/>
              <a:gd name="T96" fmla="+- 0 4466 3687"/>
              <a:gd name="T97" fmla="*/ T96 w 2268"/>
              <a:gd name="T98" fmla="+- 0 9001 7694"/>
              <a:gd name="T99" fmla="*/ 9001 h 1912"/>
              <a:gd name="T100" fmla="+- 0 4618 3687"/>
              <a:gd name="T101" fmla="*/ T100 w 2268"/>
              <a:gd name="T102" fmla="+- 0 9263 7694"/>
              <a:gd name="T103" fmla="*/ 9263 h 1912"/>
              <a:gd name="T104" fmla="+- 0 4646 3687"/>
              <a:gd name="T105" fmla="*/ T104 w 2268"/>
              <a:gd name="T106" fmla="+- 0 9265 7694"/>
              <a:gd name="T107" fmla="*/ 9265 h 1912"/>
              <a:gd name="T108" fmla="+- 0 4722 3687"/>
              <a:gd name="T109" fmla="*/ T108 w 2268"/>
              <a:gd name="T110" fmla="+- 0 9108 7694"/>
              <a:gd name="T111" fmla="*/ 9108 h 1912"/>
              <a:gd name="T112" fmla="+- 0 4754 3687"/>
              <a:gd name="T113" fmla="*/ T112 w 2268"/>
              <a:gd name="T114" fmla="+- 0 8610 7694"/>
              <a:gd name="T115" fmla="*/ 8610 h 1912"/>
              <a:gd name="T116" fmla="+- 0 4802 3687"/>
              <a:gd name="T117" fmla="*/ T116 w 2268"/>
              <a:gd name="T118" fmla="+- 0 8794 7694"/>
              <a:gd name="T119" fmla="*/ 8794 h 1912"/>
              <a:gd name="T120" fmla="+- 0 4980 3687"/>
              <a:gd name="T121" fmla="*/ T120 w 2268"/>
              <a:gd name="T122" fmla="+- 0 9127 7694"/>
              <a:gd name="T123" fmla="*/ 9127 h 1912"/>
              <a:gd name="T124" fmla="+- 0 5019 3687"/>
              <a:gd name="T125" fmla="*/ T124 w 2268"/>
              <a:gd name="T126" fmla="+- 0 9131 7694"/>
              <a:gd name="T127" fmla="*/ 9131 h 1912"/>
              <a:gd name="T128" fmla="+- 0 5171 3687"/>
              <a:gd name="T129" fmla="*/ T128 w 2268"/>
              <a:gd name="T130" fmla="+- 0 8971 7694"/>
              <a:gd name="T131" fmla="*/ 8971 h 1912"/>
              <a:gd name="T132" fmla="+- 0 5257 3687"/>
              <a:gd name="T133" fmla="*/ T132 w 2268"/>
              <a:gd name="T134" fmla="+- 0 8707 7694"/>
              <a:gd name="T135" fmla="*/ 8707 h 1912"/>
              <a:gd name="T136" fmla="+- 0 5248 3687"/>
              <a:gd name="T137" fmla="*/ T136 w 2268"/>
              <a:gd name="T138" fmla="+- 0 8568 7694"/>
              <a:gd name="T139" fmla="*/ 8568 h 1912"/>
              <a:gd name="T140" fmla="+- 0 5157 3687"/>
              <a:gd name="T141" fmla="*/ T140 w 2268"/>
              <a:gd name="T142" fmla="+- 0 8543 7694"/>
              <a:gd name="T143" fmla="*/ 8543 h 1912"/>
              <a:gd name="T144" fmla="+- 0 5082 3687"/>
              <a:gd name="T145" fmla="*/ T144 w 2268"/>
              <a:gd name="T146" fmla="+- 0 8644 7694"/>
              <a:gd name="T147" fmla="*/ 8644 h 1912"/>
              <a:gd name="T148" fmla="+- 0 5089 3687"/>
              <a:gd name="T149" fmla="*/ T148 w 2268"/>
              <a:gd name="T150" fmla="+- 0 9022 7694"/>
              <a:gd name="T151" fmla="*/ 9022 h 1912"/>
              <a:gd name="T152" fmla="+- 0 5125 3687"/>
              <a:gd name="T153" fmla="*/ T152 w 2268"/>
              <a:gd name="T154" fmla="+- 0 9056 7694"/>
              <a:gd name="T155" fmla="*/ 9056 h 1912"/>
              <a:gd name="T156" fmla="+- 0 5194 3687"/>
              <a:gd name="T157" fmla="*/ T156 w 2268"/>
              <a:gd name="T158" fmla="+- 0 8937 7694"/>
              <a:gd name="T159" fmla="*/ 8937 h 1912"/>
              <a:gd name="T160" fmla="+- 0 5205 3687"/>
              <a:gd name="T161" fmla="*/ T160 w 2268"/>
              <a:gd name="T162" fmla="+- 0 8728 7694"/>
              <a:gd name="T163" fmla="*/ 8728 h 1912"/>
              <a:gd name="T164" fmla="+- 0 5185 3687"/>
              <a:gd name="T165" fmla="*/ T164 w 2268"/>
              <a:gd name="T166" fmla="+- 0 8643 7694"/>
              <a:gd name="T167" fmla="*/ 8643 h 1912"/>
              <a:gd name="T168" fmla="+- 0 5200 3687"/>
              <a:gd name="T169" fmla="*/ T168 w 2268"/>
              <a:gd name="T170" fmla="+- 0 8755 7694"/>
              <a:gd name="T171" fmla="*/ 8755 h 1912"/>
              <a:gd name="T172" fmla="+- 0 5273 3687"/>
              <a:gd name="T173" fmla="*/ T172 w 2268"/>
              <a:gd name="T174" fmla="+- 0 8873 7694"/>
              <a:gd name="T175" fmla="*/ 8873 h 1912"/>
              <a:gd name="T176" fmla="+- 0 5323 3687"/>
              <a:gd name="T177" fmla="*/ T176 w 2268"/>
              <a:gd name="T178" fmla="+- 0 8897 7694"/>
              <a:gd name="T179" fmla="*/ 8897 h 1912"/>
              <a:gd name="T180" fmla="+- 0 5404 3687"/>
              <a:gd name="T181" fmla="*/ T180 w 2268"/>
              <a:gd name="T182" fmla="+- 0 8794 7694"/>
              <a:gd name="T183" fmla="*/ 8794 h 1912"/>
              <a:gd name="T184" fmla="+- 0 5307 3687"/>
              <a:gd name="T185" fmla="*/ T184 w 2268"/>
              <a:gd name="T186" fmla="+- 0 8004 7694"/>
              <a:gd name="T187" fmla="*/ 8004 h 1912"/>
              <a:gd name="T188" fmla="+- 0 5119 3687"/>
              <a:gd name="T189" fmla="*/ T188 w 2268"/>
              <a:gd name="T190" fmla="+- 0 7694 7694"/>
              <a:gd name="T191" fmla="*/ 7694 h 1912"/>
              <a:gd name="T192" fmla="+- 0 5080 3687"/>
              <a:gd name="T193" fmla="*/ T192 w 2268"/>
              <a:gd name="T194" fmla="+- 0 7694 7694"/>
              <a:gd name="T195" fmla="*/ 7694 h 1912"/>
              <a:gd name="T196" fmla="+- 0 5039 3687"/>
              <a:gd name="T197" fmla="*/ T196 w 2268"/>
              <a:gd name="T198" fmla="+- 0 8036 7694"/>
              <a:gd name="T199" fmla="*/ 8036 h 1912"/>
              <a:gd name="T200" fmla="+- 0 5164 3687"/>
              <a:gd name="T201" fmla="*/ T200 w 2268"/>
              <a:gd name="T202" fmla="+- 0 8548 7694"/>
              <a:gd name="T203" fmla="*/ 8548 h 1912"/>
              <a:gd name="T204" fmla="+- 0 5339 3687"/>
              <a:gd name="T205" fmla="*/ T204 w 2268"/>
              <a:gd name="T206" fmla="+- 0 8830 7694"/>
              <a:gd name="T207" fmla="*/ 8830 h 1912"/>
              <a:gd name="T208" fmla="+- 0 5372 3687"/>
              <a:gd name="T209" fmla="*/ T208 w 2268"/>
              <a:gd name="T210" fmla="+- 0 8835 7694"/>
              <a:gd name="T211" fmla="*/ 8835 h 1912"/>
              <a:gd name="T212" fmla="+- 0 5433 3687"/>
              <a:gd name="T213" fmla="*/ T212 w 2268"/>
              <a:gd name="T214" fmla="+- 0 8644 7694"/>
              <a:gd name="T215" fmla="*/ 8644 h 1912"/>
              <a:gd name="T216" fmla="+- 0 5467 3687"/>
              <a:gd name="T217" fmla="*/ T216 w 2268"/>
              <a:gd name="T218" fmla="+- 0 8416 7694"/>
              <a:gd name="T219" fmla="*/ 8416 h 1912"/>
              <a:gd name="T220" fmla="+- 0 5540 3687"/>
              <a:gd name="T221" fmla="*/ T220 w 2268"/>
              <a:gd name="T222" fmla="+- 0 8607 7694"/>
              <a:gd name="T223" fmla="*/ 8607 h 1912"/>
              <a:gd name="T224" fmla="+- 0 5744 3687"/>
              <a:gd name="T225" fmla="*/ T224 w 2268"/>
              <a:gd name="T226" fmla="+- 0 8974 7694"/>
              <a:gd name="T227" fmla="*/ 8974 h 1912"/>
              <a:gd name="T228" fmla="+- 0 5907 3687"/>
              <a:gd name="T229" fmla="*/ T228 w 2268"/>
              <a:gd name="T230" fmla="+- 0 8928 7694"/>
              <a:gd name="T231" fmla="*/ 8928 h 1912"/>
              <a:gd name="T232" fmla="+- 0 5954 3687"/>
              <a:gd name="T233" fmla="*/ T232 w 2268"/>
              <a:gd name="T234" fmla="+- 0 8860 7694"/>
              <a:gd name="T235" fmla="*/ 8860 h 191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 ang="0">
                <a:pos x="T233" y="T235"/>
              </a:cxn>
            </a:cxnLst>
            <a:rect l="0" t="0" r="r" b="b"/>
            <a:pathLst>
              <a:path w="2268" h="1912" extrusionOk="0">
                <a:moveTo>
                  <a:pt x="132" y="1649"/>
                </a:moveTo>
                <a:cubicBezTo>
                  <a:pt x="185" y="1658"/>
                  <a:pt x="176" y="1685"/>
                  <a:pt x="220" y="1640"/>
                </a:cubicBezTo>
                <a:cubicBezTo>
                  <a:pt x="286" y="1572"/>
                  <a:pt x="311" y="1495"/>
                  <a:pt x="334" y="1401"/>
                </a:cubicBezTo>
                <a:cubicBezTo>
                  <a:pt x="374" y="1236"/>
                  <a:pt x="385" y="1065"/>
                  <a:pt x="377" y="895"/>
                </a:cubicBezTo>
                <a:cubicBezTo>
                  <a:pt x="369" y="735"/>
                  <a:pt x="349" y="563"/>
                  <a:pt x="286" y="414"/>
                </a:cubicBezTo>
                <a:cubicBezTo>
                  <a:pt x="251" y="332"/>
                  <a:pt x="229" y="344"/>
                  <a:pt x="175" y="301"/>
                </a:cubicBezTo>
                <a:cubicBezTo>
                  <a:pt x="136" y="367"/>
                  <a:pt x="109" y="404"/>
                  <a:pt x="121" y="494"/>
                </a:cubicBezTo>
                <a:cubicBezTo>
                  <a:pt x="142" y="653"/>
                  <a:pt x="254" y="803"/>
                  <a:pt x="340" y="932"/>
                </a:cubicBezTo>
                <a:cubicBezTo>
                  <a:pt x="487" y="1151"/>
                  <a:pt x="654" y="1400"/>
                  <a:pt x="617" y="1679"/>
                </a:cubicBezTo>
                <a:cubicBezTo>
                  <a:pt x="603" y="1781"/>
                  <a:pt x="550" y="1892"/>
                  <a:pt x="437" y="1911"/>
                </a:cubicBezTo>
                <a:cubicBezTo>
                  <a:pt x="307" y="1932"/>
                  <a:pt x="191" y="1814"/>
                  <a:pt x="125" y="1719"/>
                </a:cubicBezTo>
                <a:cubicBezTo>
                  <a:pt x="42" y="1599"/>
                  <a:pt x="-20" y="1442"/>
                  <a:pt x="1" y="1294"/>
                </a:cubicBezTo>
                <a:cubicBezTo>
                  <a:pt x="25" y="1125"/>
                  <a:pt x="181" y="1070"/>
                  <a:pt x="331" y="1080"/>
                </a:cubicBezTo>
                <a:cubicBezTo>
                  <a:pt x="451" y="1088"/>
                  <a:pt x="577" y="1134"/>
                  <a:pt x="678" y="1198"/>
                </a:cubicBezTo>
                <a:cubicBezTo>
                  <a:pt x="770" y="1257"/>
                  <a:pt x="780" y="1349"/>
                  <a:pt x="841" y="1408"/>
                </a:cubicBezTo>
                <a:cubicBezTo>
                  <a:pt x="872" y="1438"/>
                  <a:pt x="809" y="1393"/>
                  <a:pt x="852" y="1391"/>
                </a:cubicBezTo>
                <a:cubicBezTo>
                  <a:pt x="872" y="1320"/>
                  <a:pt x="892" y="1312"/>
                  <a:pt x="854" y="1243"/>
                </a:cubicBezTo>
                <a:cubicBezTo>
                  <a:pt x="816" y="1175"/>
                  <a:pt x="755" y="1138"/>
                  <a:pt x="691" y="1102"/>
                </a:cubicBezTo>
                <a:cubicBezTo>
                  <a:pt x="644" y="1135"/>
                  <a:pt x="642" y="1114"/>
                  <a:pt x="621" y="1186"/>
                </a:cubicBezTo>
                <a:cubicBezTo>
                  <a:pt x="586" y="1308"/>
                  <a:pt x="635" y="1480"/>
                  <a:pt x="693" y="1587"/>
                </a:cubicBezTo>
                <a:cubicBezTo>
                  <a:pt x="729" y="1654"/>
                  <a:pt x="747" y="1640"/>
                  <a:pt x="802" y="1672"/>
                </a:cubicBezTo>
                <a:cubicBezTo>
                  <a:pt x="868" y="1627"/>
                  <a:pt x="896" y="1616"/>
                  <a:pt x="918" y="1523"/>
                </a:cubicBezTo>
                <a:cubicBezTo>
                  <a:pt x="939" y="1436"/>
                  <a:pt x="933" y="1339"/>
                  <a:pt x="911" y="1253"/>
                </a:cubicBezTo>
                <a:cubicBezTo>
                  <a:pt x="889" y="1168"/>
                  <a:pt x="859" y="1165"/>
                  <a:pt x="811" y="1121"/>
                </a:cubicBezTo>
                <a:cubicBezTo>
                  <a:pt x="781" y="1186"/>
                  <a:pt x="765" y="1227"/>
                  <a:pt x="779" y="1307"/>
                </a:cubicBezTo>
                <a:cubicBezTo>
                  <a:pt x="797" y="1409"/>
                  <a:pt x="838" y="1517"/>
                  <a:pt x="931" y="1569"/>
                </a:cubicBezTo>
                <a:cubicBezTo>
                  <a:pt x="940" y="1570"/>
                  <a:pt x="950" y="1570"/>
                  <a:pt x="959" y="1571"/>
                </a:cubicBezTo>
                <a:cubicBezTo>
                  <a:pt x="1005" y="1517"/>
                  <a:pt x="1024" y="1494"/>
                  <a:pt x="1035" y="1414"/>
                </a:cubicBezTo>
                <a:cubicBezTo>
                  <a:pt x="1058" y="1249"/>
                  <a:pt x="1047" y="1081"/>
                  <a:pt x="1067" y="916"/>
                </a:cubicBezTo>
                <a:cubicBezTo>
                  <a:pt x="1085" y="977"/>
                  <a:pt x="1098" y="1039"/>
                  <a:pt x="1115" y="1100"/>
                </a:cubicBezTo>
                <a:cubicBezTo>
                  <a:pt x="1147" y="1217"/>
                  <a:pt x="1184" y="1365"/>
                  <a:pt x="1293" y="1433"/>
                </a:cubicBezTo>
                <a:cubicBezTo>
                  <a:pt x="1306" y="1434"/>
                  <a:pt x="1319" y="1436"/>
                  <a:pt x="1332" y="1437"/>
                </a:cubicBezTo>
                <a:cubicBezTo>
                  <a:pt x="1395" y="1388"/>
                  <a:pt x="1446" y="1354"/>
                  <a:pt x="1484" y="1277"/>
                </a:cubicBezTo>
                <a:cubicBezTo>
                  <a:pt x="1525" y="1195"/>
                  <a:pt x="1542" y="1100"/>
                  <a:pt x="1570" y="1013"/>
                </a:cubicBezTo>
              </a:path>
              <a:path w="2268" h="1912" extrusionOk="0">
                <a:moveTo>
                  <a:pt x="1561" y="874"/>
                </a:moveTo>
                <a:cubicBezTo>
                  <a:pt x="1524" y="854"/>
                  <a:pt x="1521" y="829"/>
                  <a:pt x="1470" y="849"/>
                </a:cubicBezTo>
                <a:cubicBezTo>
                  <a:pt x="1432" y="864"/>
                  <a:pt x="1409" y="916"/>
                  <a:pt x="1395" y="950"/>
                </a:cubicBezTo>
                <a:cubicBezTo>
                  <a:pt x="1357" y="1044"/>
                  <a:pt x="1341" y="1240"/>
                  <a:pt x="1402" y="1328"/>
                </a:cubicBezTo>
                <a:cubicBezTo>
                  <a:pt x="1418" y="1349"/>
                  <a:pt x="1422" y="1355"/>
                  <a:pt x="1438" y="1362"/>
                </a:cubicBezTo>
                <a:cubicBezTo>
                  <a:pt x="1481" y="1322"/>
                  <a:pt x="1494" y="1308"/>
                  <a:pt x="1507" y="1243"/>
                </a:cubicBezTo>
                <a:cubicBezTo>
                  <a:pt x="1520" y="1175"/>
                  <a:pt x="1526" y="1103"/>
                  <a:pt x="1518" y="1034"/>
                </a:cubicBezTo>
                <a:cubicBezTo>
                  <a:pt x="1515" y="1005"/>
                  <a:pt x="1505" y="977"/>
                  <a:pt x="1498" y="949"/>
                </a:cubicBezTo>
                <a:cubicBezTo>
                  <a:pt x="1499" y="992"/>
                  <a:pt x="1499" y="1016"/>
                  <a:pt x="1513" y="1061"/>
                </a:cubicBezTo>
                <a:cubicBezTo>
                  <a:pt x="1525" y="1101"/>
                  <a:pt x="1553" y="1153"/>
                  <a:pt x="1586" y="1179"/>
                </a:cubicBezTo>
                <a:cubicBezTo>
                  <a:pt x="1610" y="1194"/>
                  <a:pt x="1617" y="1199"/>
                  <a:pt x="1636" y="1203"/>
                </a:cubicBezTo>
                <a:cubicBezTo>
                  <a:pt x="1685" y="1175"/>
                  <a:pt x="1700" y="1168"/>
                  <a:pt x="1717" y="1100"/>
                </a:cubicBezTo>
                <a:cubicBezTo>
                  <a:pt x="1781" y="843"/>
                  <a:pt x="1703" y="553"/>
                  <a:pt x="1620" y="310"/>
                </a:cubicBezTo>
                <a:cubicBezTo>
                  <a:pt x="1588" y="216"/>
                  <a:pt x="1534" y="47"/>
                  <a:pt x="1432" y="0"/>
                </a:cubicBezTo>
                <a:cubicBezTo>
                  <a:pt x="1419" y="0"/>
                  <a:pt x="1406" y="0"/>
                  <a:pt x="1393" y="0"/>
                </a:cubicBezTo>
                <a:cubicBezTo>
                  <a:pt x="1339" y="111"/>
                  <a:pt x="1343" y="217"/>
                  <a:pt x="1352" y="342"/>
                </a:cubicBezTo>
                <a:cubicBezTo>
                  <a:pt x="1365" y="520"/>
                  <a:pt x="1411" y="689"/>
                  <a:pt x="1477" y="854"/>
                </a:cubicBezTo>
                <a:cubicBezTo>
                  <a:pt x="1512" y="941"/>
                  <a:pt x="1564" y="1085"/>
                  <a:pt x="1652" y="1136"/>
                </a:cubicBezTo>
                <a:cubicBezTo>
                  <a:pt x="1663" y="1138"/>
                  <a:pt x="1674" y="1139"/>
                  <a:pt x="1685" y="1141"/>
                </a:cubicBezTo>
                <a:cubicBezTo>
                  <a:pt x="1718" y="1076"/>
                  <a:pt x="1736" y="1028"/>
                  <a:pt x="1746" y="950"/>
                </a:cubicBezTo>
                <a:cubicBezTo>
                  <a:pt x="1756" y="872"/>
                  <a:pt x="1760" y="798"/>
                  <a:pt x="1780" y="722"/>
                </a:cubicBezTo>
                <a:cubicBezTo>
                  <a:pt x="1814" y="779"/>
                  <a:pt x="1833" y="837"/>
                  <a:pt x="1853" y="913"/>
                </a:cubicBezTo>
                <a:cubicBezTo>
                  <a:pt x="1886" y="1036"/>
                  <a:pt x="1923" y="1225"/>
                  <a:pt x="2057" y="1280"/>
                </a:cubicBezTo>
                <a:cubicBezTo>
                  <a:pt x="2118" y="1305"/>
                  <a:pt x="2176" y="1273"/>
                  <a:pt x="2220" y="1234"/>
                </a:cubicBezTo>
                <a:cubicBezTo>
                  <a:pt x="2250" y="1204"/>
                  <a:pt x="2260" y="1195"/>
                  <a:pt x="2267" y="1166"/>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98" name="Comment 6"/>
          <p:cNvSpPr>
            <a:spLocks noRot="1" noChangeAspect="1" noEditPoints="1" noChangeArrowheads="1" noChangeShapeType="1" noTextEdit="1"/>
          </p:cNvSpPr>
          <p:nvPr/>
        </p:nvSpPr>
        <p:spPr bwMode="auto">
          <a:xfrm>
            <a:off x="4856163" y="4051300"/>
            <a:ext cx="808037" cy="412750"/>
          </a:xfrm>
          <a:custGeom>
            <a:avLst/>
            <a:gdLst>
              <a:gd name="T0" fmla="+- 0 13615 13489"/>
              <a:gd name="T1" fmla="*/ T0 w 2245"/>
              <a:gd name="T2" fmla="+- 0 11286 11252"/>
              <a:gd name="T3" fmla="*/ 11286 h 1146"/>
              <a:gd name="T4" fmla="+- 0 13640 13489"/>
              <a:gd name="T5" fmla="*/ T4 w 2245"/>
              <a:gd name="T6" fmla="+- 0 11252 11252"/>
              <a:gd name="T7" fmla="*/ 11252 h 1146"/>
              <a:gd name="T8" fmla="+- 0 13627 13489"/>
              <a:gd name="T9" fmla="*/ T8 w 2245"/>
              <a:gd name="T10" fmla="+- 0 11425 11252"/>
              <a:gd name="T11" fmla="*/ 11425 h 1146"/>
              <a:gd name="T12" fmla="+- 0 13534 13489"/>
              <a:gd name="T13" fmla="*/ T12 w 2245"/>
              <a:gd name="T14" fmla="+- 0 11746 11252"/>
              <a:gd name="T15" fmla="*/ 11746 h 1146"/>
              <a:gd name="T16" fmla="+- 0 13491 13489"/>
              <a:gd name="T17" fmla="*/ T16 w 2245"/>
              <a:gd name="T18" fmla="+- 0 11998 11252"/>
              <a:gd name="T19" fmla="*/ 11998 h 1146"/>
              <a:gd name="T20" fmla="+- 0 13616 13489"/>
              <a:gd name="T21" fmla="*/ T20 w 2245"/>
              <a:gd name="T22" fmla="+- 0 12064 11252"/>
              <a:gd name="T23" fmla="*/ 12064 h 1146"/>
              <a:gd name="T24" fmla="+- 0 13835 13489"/>
              <a:gd name="T25" fmla="*/ T24 w 2245"/>
              <a:gd name="T26" fmla="+- 0 12014 11252"/>
              <a:gd name="T27" fmla="*/ 12014 h 1146"/>
              <a:gd name="T28" fmla="+- 0 13969 13489"/>
              <a:gd name="T29" fmla="*/ T28 w 2245"/>
              <a:gd name="T30" fmla="+- 0 11985 11252"/>
              <a:gd name="T31" fmla="*/ 11985 h 1146"/>
              <a:gd name="T32" fmla="+- 0 13985 13489"/>
              <a:gd name="T33" fmla="*/ T32 w 2245"/>
              <a:gd name="T34" fmla="+- 0 11992 11252"/>
              <a:gd name="T35" fmla="*/ 11992 h 1146"/>
              <a:gd name="T36" fmla="+- 0 13967 13489"/>
              <a:gd name="T37" fmla="*/ T36 w 2245"/>
              <a:gd name="T38" fmla="+- 0 11939 11252"/>
              <a:gd name="T39" fmla="*/ 11939 h 1146"/>
              <a:gd name="T40" fmla="+- 0 13973 13489"/>
              <a:gd name="T41" fmla="*/ T40 w 2245"/>
              <a:gd name="T42" fmla="+- 0 11912 11252"/>
              <a:gd name="T43" fmla="*/ 11912 h 1146"/>
              <a:gd name="T44" fmla="+- 0 14138 13489"/>
              <a:gd name="T45" fmla="*/ T44 w 2245"/>
              <a:gd name="T46" fmla="+- 0 11605 11252"/>
              <a:gd name="T47" fmla="*/ 11605 h 1146"/>
              <a:gd name="T48" fmla="+- 0 14163 13489"/>
              <a:gd name="T49" fmla="*/ T48 w 2245"/>
              <a:gd name="T50" fmla="+- 0 11750 11252"/>
              <a:gd name="T51" fmla="*/ 11750 h 1146"/>
              <a:gd name="T52" fmla="+- 0 14159 13489"/>
              <a:gd name="T53" fmla="*/ T52 w 2245"/>
              <a:gd name="T54" fmla="+- 0 11999 11252"/>
              <a:gd name="T55" fmla="*/ 11999 h 1146"/>
              <a:gd name="T56" fmla="+- 0 14182 13489"/>
              <a:gd name="T57" fmla="*/ T56 w 2245"/>
              <a:gd name="T58" fmla="+- 0 12105 11252"/>
              <a:gd name="T59" fmla="*/ 12105 h 1146"/>
              <a:gd name="T60" fmla="+- 0 14286 13489"/>
              <a:gd name="T61" fmla="*/ T60 w 2245"/>
              <a:gd name="T62" fmla="+- 0 12033 11252"/>
              <a:gd name="T63" fmla="*/ 12033 h 1146"/>
              <a:gd name="T64" fmla="+- 0 14385 13489"/>
              <a:gd name="T65" fmla="*/ T64 w 2245"/>
              <a:gd name="T66" fmla="+- 0 11869 11252"/>
              <a:gd name="T67" fmla="*/ 11869 h 1146"/>
              <a:gd name="T68" fmla="+- 0 14399 13489"/>
              <a:gd name="T69" fmla="*/ T68 w 2245"/>
              <a:gd name="T70" fmla="+- 0 11771 11252"/>
              <a:gd name="T71" fmla="*/ 11771 h 1146"/>
              <a:gd name="T72" fmla="+- 0 14390 13489"/>
              <a:gd name="T73" fmla="*/ T72 w 2245"/>
              <a:gd name="T74" fmla="+- 0 11785 11252"/>
              <a:gd name="T75" fmla="*/ 11785 h 1146"/>
              <a:gd name="T76" fmla="+- 0 14716 13489"/>
              <a:gd name="T77" fmla="*/ T76 w 2245"/>
              <a:gd name="T78" fmla="+- 0 11746 11252"/>
              <a:gd name="T79" fmla="*/ 11746 h 1146"/>
              <a:gd name="T80" fmla="+- 0 14673 13489"/>
              <a:gd name="T81" fmla="*/ T80 w 2245"/>
              <a:gd name="T82" fmla="+- 0 11810 11252"/>
              <a:gd name="T83" fmla="*/ 11810 h 1146"/>
              <a:gd name="T84" fmla="+- 0 14558 13489"/>
              <a:gd name="T85" fmla="*/ T84 w 2245"/>
              <a:gd name="T86" fmla="+- 0 12001 11252"/>
              <a:gd name="T87" fmla="*/ 12001 h 1146"/>
              <a:gd name="T88" fmla="+- 0 14539 13489"/>
              <a:gd name="T89" fmla="*/ T88 w 2245"/>
              <a:gd name="T90" fmla="+- 0 12138 11252"/>
              <a:gd name="T91" fmla="*/ 12138 h 1146"/>
              <a:gd name="T92" fmla="+- 0 14652 13489"/>
              <a:gd name="T93" fmla="*/ T92 w 2245"/>
              <a:gd name="T94" fmla="+- 0 12167 11252"/>
              <a:gd name="T95" fmla="*/ 12167 h 1146"/>
              <a:gd name="T96" fmla="+- 0 14739 13489"/>
              <a:gd name="T97" fmla="*/ T96 w 2245"/>
              <a:gd name="T98" fmla="+- 0 12133 11252"/>
              <a:gd name="T99" fmla="*/ 12133 h 1146"/>
              <a:gd name="T100" fmla="+- 0 15189 13489"/>
              <a:gd name="T101" fmla="*/ T100 w 2245"/>
              <a:gd name="T102" fmla="+- 0 11826 11252"/>
              <a:gd name="T103" fmla="*/ 11826 h 1146"/>
              <a:gd name="T104" fmla="+- 0 15176 13489"/>
              <a:gd name="T105" fmla="*/ T104 w 2245"/>
              <a:gd name="T106" fmla="+- 0 11768 11252"/>
              <a:gd name="T107" fmla="*/ 11768 h 1146"/>
              <a:gd name="T108" fmla="+- 0 15074 13489"/>
              <a:gd name="T109" fmla="*/ T108 w 2245"/>
              <a:gd name="T110" fmla="+- 0 11843 11252"/>
              <a:gd name="T111" fmla="*/ 11843 h 1146"/>
              <a:gd name="T112" fmla="+- 0 14951 13489"/>
              <a:gd name="T113" fmla="*/ T112 w 2245"/>
              <a:gd name="T114" fmla="+- 0 12008 11252"/>
              <a:gd name="T115" fmla="*/ 12008 h 1146"/>
              <a:gd name="T116" fmla="+- 0 14951 13489"/>
              <a:gd name="T117" fmla="*/ T116 w 2245"/>
              <a:gd name="T118" fmla="+- 0 12108 11252"/>
              <a:gd name="T119" fmla="*/ 12108 h 1146"/>
              <a:gd name="T120" fmla="+- 0 15089 13489"/>
              <a:gd name="T121" fmla="*/ T120 w 2245"/>
              <a:gd name="T122" fmla="+- 0 12039 11252"/>
              <a:gd name="T123" fmla="*/ 12039 h 1146"/>
              <a:gd name="T124" fmla="+- 0 15203 13489"/>
              <a:gd name="T125" fmla="*/ T124 w 2245"/>
              <a:gd name="T126" fmla="+- 0 11932 11252"/>
              <a:gd name="T127" fmla="*/ 11932 h 1146"/>
              <a:gd name="T128" fmla="+- 0 15214 13489"/>
              <a:gd name="T129" fmla="*/ T128 w 2245"/>
              <a:gd name="T130" fmla="+- 0 12044 11252"/>
              <a:gd name="T131" fmla="*/ 12044 h 1146"/>
              <a:gd name="T132" fmla="+- 0 15216 13489"/>
              <a:gd name="T133" fmla="*/ T132 w 2245"/>
              <a:gd name="T134" fmla="+- 0 12210 11252"/>
              <a:gd name="T135" fmla="*/ 12210 h 1146"/>
              <a:gd name="T136" fmla="+- 0 15287 13489"/>
              <a:gd name="T137" fmla="*/ T136 w 2245"/>
              <a:gd name="T138" fmla="+- 0 12263 11252"/>
              <a:gd name="T139" fmla="*/ 12263 h 1146"/>
              <a:gd name="T140" fmla="+- 0 15309 13489"/>
              <a:gd name="T141" fmla="*/ T140 w 2245"/>
              <a:gd name="T142" fmla="+- 0 12220 11252"/>
              <a:gd name="T143" fmla="*/ 12220 h 1146"/>
              <a:gd name="T144" fmla="+- 0 15728 13489"/>
              <a:gd name="T145" fmla="*/ T144 w 2245"/>
              <a:gd name="T146" fmla="+- 0 11700 11252"/>
              <a:gd name="T147" fmla="*/ 11700 h 1146"/>
              <a:gd name="T148" fmla="+- 0 15640 13489"/>
              <a:gd name="T149" fmla="*/ T148 w 2245"/>
              <a:gd name="T150" fmla="+- 0 11784 11252"/>
              <a:gd name="T151" fmla="*/ 11784 h 1146"/>
              <a:gd name="T152" fmla="+- 0 15554 13489"/>
              <a:gd name="T153" fmla="*/ T152 w 2245"/>
              <a:gd name="T154" fmla="+- 0 11939 11252"/>
              <a:gd name="T155" fmla="*/ 11939 h 1146"/>
              <a:gd name="T156" fmla="+- 0 15597 13489"/>
              <a:gd name="T157" fmla="*/ T156 w 2245"/>
              <a:gd name="T158" fmla="+- 0 12012 11252"/>
              <a:gd name="T159" fmla="*/ 12012 h 1146"/>
              <a:gd name="T160" fmla="+- 0 15696 13489"/>
              <a:gd name="T161" fmla="*/ T160 w 2245"/>
              <a:gd name="T162" fmla="+- 0 12064 11252"/>
              <a:gd name="T163" fmla="*/ 12064 h 1146"/>
              <a:gd name="T164" fmla="+- 0 15728 13489"/>
              <a:gd name="T165" fmla="*/ T164 w 2245"/>
              <a:gd name="T166" fmla="+- 0 12160 11252"/>
              <a:gd name="T167" fmla="*/ 12160 h 1146"/>
              <a:gd name="T168" fmla="+- 0 15620 13489"/>
              <a:gd name="T169" fmla="*/ T168 w 2245"/>
              <a:gd name="T170" fmla="+- 0 12263 11252"/>
              <a:gd name="T171" fmla="*/ 12263 h 1146"/>
              <a:gd name="T172" fmla="+- 0 15448 13489"/>
              <a:gd name="T173" fmla="*/ T172 w 2245"/>
              <a:gd name="T174" fmla="+- 0 12365 11252"/>
              <a:gd name="T175" fmla="*/ 12365 h 1146"/>
              <a:gd name="T176" fmla="+- 0 15370 13489"/>
              <a:gd name="T177" fmla="*/ T176 w 2245"/>
              <a:gd name="T178" fmla="+- 0 12395 11252"/>
              <a:gd name="T179" fmla="*/ 12395 h 1146"/>
              <a:gd name="T180" fmla="+- 0 15413 13489"/>
              <a:gd name="T181" fmla="*/ T180 w 2245"/>
              <a:gd name="T182" fmla="+- 0 12356 11252"/>
              <a:gd name="T183" fmla="*/ 12356 h 114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Lst>
            <a:rect l="0" t="0" r="r" b="b"/>
            <a:pathLst>
              <a:path w="2245" h="1146" extrusionOk="0">
                <a:moveTo>
                  <a:pt x="126" y="34"/>
                </a:moveTo>
                <a:cubicBezTo>
                  <a:pt x="136" y="16"/>
                  <a:pt x="140" y="10"/>
                  <a:pt x="151" y="0"/>
                </a:cubicBezTo>
                <a:cubicBezTo>
                  <a:pt x="171" y="61"/>
                  <a:pt x="153" y="108"/>
                  <a:pt x="138" y="173"/>
                </a:cubicBezTo>
                <a:cubicBezTo>
                  <a:pt x="113" y="282"/>
                  <a:pt x="76" y="386"/>
                  <a:pt x="45" y="494"/>
                </a:cubicBezTo>
                <a:cubicBezTo>
                  <a:pt x="23" y="570"/>
                  <a:pt x="-13" y="665"/>
                  <a:pt x="2" y="746"/>
                </a:cubicBezTo>
                <a:cubicBezTo>
                  <a:pt x="14" y="811"/>
                  <a:pt x="74" y="813"/>
                  <a:pt x="127" y="812"/>
                </a:cubicBezTo>
                <a:cubicBezTo>
                  <a:pt x="202" y="810"/>
                  <a:pt x="274" y="781"/>
                  <a:pt x="346" y="762"/>
                </a:cubicBezTo>
                <a:cubicBezTo>
                  <a:pt x="386" y="752"/>
                  <a:pt x="438" y="733"/>
                  <a:pt x="480" y="733"/>
                </a:cubicBezTo>
                <a:cubicBezTo>
                  <a:pt x="485" y="735"/>
                  <a:pt x="491" y="738"/>
                  <a:pt x="496" y="740"/>
                </a:cubicBezTo>
                <a:cubicBezTo>
                  <a:pt x="452" y="753"/>
                  <a:pt x="468" y="724"/>
                  <a:pt x="478" y="687"/>
                </a:cubicBezTo>
                <a:cubicBezTo>
                  <a:pt x="480" y="678"/>
                  <a:pt x="482" y="669"/>
                  <a:pt x="484" y="660"/>
                </a:cubicBezTo>
              </a:path>
              <a:path w="2245" h="1146" extrusionOk="0">
                <a:moveTo>
                  <a:pt x="649" y="353"/>
                </a:moveTo>
                <a:cubicBezTo>
                  <a:pt x="679" y="372"/>
                  <a:pt x="676" y="448"/>
                  <a:pt x="674" y="498"/>
                </a:cubicBezTo>
                <a:cubicBezTo>
                  <a:pt x="671" y="581"/>
                  <a:pt x="667" y="663"/>
                  <a:pt x="670" y="747"/>
                </a:cubicBezTo>
                <a:cubicBezTo>
                  <a:pt x="671" y="790"/>
                  <a:pt x="676" y="815"/>
                  <a:pt x="693" y="853"/>
                </a:cubicBezTo>
                <a:cubicBezTo>
                  <a:pt x="738" y="849"/>
                  <a:pt x="766" y="818"/>
                  <a:pt x="797" y="781"/>
                </a:cubicBezTo>
                <a:cubicBezTo>
                  <a:pt x="839" y="732"/>
                  <a:pt x="872" y="677"/>
                  <a:pt x="896" y="617"/>
                </a:cubicBezTo>
                <a:cubicBezTo>
                  <a:pt x="904" y="597"/>
                  <a:pt x="933" y="538"/>
                  <a:pt x="910" y="519"/>
                </a:cubicBezTo>
                <a:cubicBezTo>
                  <a:pt x="890" y="516"/>
                  <a:pt x="883" y="515"/>
                  <a:pt x="901" y="533"/>
                </a:cubicBezTo>
              </a:path>
              <a:path w="2245" h="1146" extrusionOk="0">
                <a:moveTo>
                  <a:pt x="1227" y="494"/>
                </a:moveTo>
                <a:cubicBezTo>
                  <a:pt x="1279" y="443"/>
                  <a:pt x="1191" y="549"/>
                  <a:pt x="1184" y="558"/>
                </a:cubicBezTo>
                <a:cubicBezTo>
                  <a:pt x="1140" y="617"/>
                  <a:pt x="1103" y="683"/>
                  <a:pt x="1069" y="749"/>
                </a:cubicBezTo>
                <a:cubicBezTo>
                  <a:pt x="1048" y="789"/>
                  <a:pt x="1020" y="844"/>
                  <a:pt x="1050" y="886"/>
                </a:cubicBezTo>
                <a:cubicBezTo>
                  <a:pt x="1074" y="920"/>
                  <a:pt x="1128" y="913"/>
                  <a:pt x="1163" y="915"/>
                </a:cubicBezTo>
                <a:cubicBezTo>
                  <a:pt x="1201" y="917"/>
                  <a:pt x="1257" y="919"/>
                  <a:pt x="1250" y="881"/>
                </a:cubicBezTo>
              </a:path>
              <a:path w="2245" h="1146" extrusionOk="0">
                <a:moveTo>
                  <a:pt x="1700" y="574"/>
                </a:moveTo>
                <a:cubicBezTo>
                  <a:pt x="1704" y="538"/>
                  <a:pt x="1711" y="537"/>
                  <a:pt x="1687" y="516"/>
                </a:cubicBezTo>
                <a:cubicBezTo>
                  <a:pt x="1647" y="531"/>
                  <a:pt x="1617" y="559"/>
                  <a:pt x="1585" y="591"/>
                </a:cubicBezTo>
                <a:cubicBezTo>
                  <a:pt x="1535" y="641"/>
                  <a:pt x="1494" y="693"/>
                  <a:pt x="1462" y="756"/>
                </a:cubicBezTo>
                <a:cubicBezTo>
                  <a:pt x="1449" y="781"/>
                  <a:pt x="1418" y="841"/>
                  <a:pt x="1462" y="856"/>
                </a:cubicBezTo>
                <a:cubicBezTo>
                  <a:pt x="1509" y="873"/>
                  <a:pt x="1569" y="814"/>
                  <a:pt x="1600" y="787"/>
                </a:cubicBezTo>
                <a:cubicBezTo>
                  <a:pt x="1640" y="753"/>
                  <a:pt x="1674" y="714"/>
                  <a:pt x="1714" y="680"/>
                </a:cubicBezTo>
                <a:cubicBezTo>
                  <a:pt x="1746" y="707"/>
                  <a:pt x="1728" y="745"/>
                  <a:pt x="1725" y="792"/>
                </a:cubicBezTo>
                <a:cubicBezTo>
                  <a:pt x="1721" y="847"/>
                  <a:pt x="1718" y="904"/>
                  <a:pt x="1727" y="958"/>
                </a:cubicBezTo>
                <a:cubicBezTo>
                  <a:pt x="1733" y="994"/>
                  <a:pt x="1753" y="1043"/>
                  <a:pt x="1798" y="1011"/>
                </a:cubicBezTo>
                <a:cubicBezTo>
                  <a:pt x="1803" y="990"/>
                  <a:pt x="1808" y="980"/>
                  <a:pt x="1820" y="968"/>
                </a:cubicBezTo>
              </a:path>
              <a:path w="2245" h="1146" extrusionOk="0">
                <a:moveTo>
                  <a:pt x="2239" y="448"/>
                </a:moveTo>
                <a:cubicBezTo>
                  <a:pt x="2198" y="470"/>
                  <a:pt x="2182" y="497"/>
                  <a:pt x="2151" y="532"/>
                </a:cubicBezTo>
                <a:cubicBezTo>
                  <a:pt x="2112" y="577"/>
                  <a:pt x="2079" y="629"/>
                  <a:pt x="2065" y="687"/>
                </a:cubicBezTo>
                <a:cubicBezTo>
                  <a:pt x="2056" y="725"/>
                  <a:pt x="2076" y="743"/>
                  <a:pt x="2108" y="760"/>
                </a:cubicBezTo>
                <a:cubicBezTo>
                  <a:pt x="2143" y="778"/>
                  <a:pt x="2177" y="784"/>
                  <a:pt x="2207" y="812"/>
                </a:cubicBezTo>
                <a:cubicBezTo>
                  <a:pt x="2232" y="835"/>
                  <a:pt x="2252" y="874"/>
                  <a:pt x="2239" y="908"/>
                </a:cubicBezTo>
                <a:cubicBezTo>
                  <a:pt x="2220" y="958"/>
                  <a:pt x="2172" y="984"/>
                  <a:pt x="2131" y="1011"/>
                </a:cubicBezTo>
                <a:cubicBezTo>
                  <a:pt x="2076" y="1047"/>
                  <a:pt x="2017" y="1083"/>
                  <a:pt x="1959" y="1113"/>
                </a:cubicBezTo>
                <a:cubicBezTo>
                  <a:pt x="1926" y="1130"/>
                  <a:pt x="1914" y="1139"/>
                  <a:pt x="1881" y="1143"/>
                </a:cubicBezTo>
                <a:cubicBezTo>
                  <a:pt x="1900" y="1121"/>
                  <a:pt x="1907" y="1114"/>
                  <a:pt x="1924" y="1104"/>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799" name="Comment 7"/>
          <p:cNvSpPr>
            <a:spLocks noRot="1" noChangeAspect="1" noEditPoints="1" noChangeArrowheads="1" noChangeShapeType="1" noTextEdit="1"/>
          </p:cNvSpPr>
          <p:nvPr/>
        </p:nvSpPr>
        <p:spPr bwMode="auto">
          <a:xfrm>
            <a:off x="1550988" y="4065588"/>
            <a:ext cx="895350" cy="669925"/>
          </a:xfrm>
          <a:custGeom>
            <a:avLst/>
            <a:gdLst>
              <a:gd name="T0" fmla="+- 0 4553 4308"/>
              <a:gd name="T1" fmla="*/ T0 w 2488"/>
              <a:gd name="T2" fmla="+- 0 12208 11293"/>
              <a:gd name="T3" fmla="*/ 12208 h 1861"/>
              <a:gd name="T4" fmla="+- 0 4572 4308"/>
              <a:gd name="T5" fmla="*/ T4 w 2488"/>
              <a:gd name="T6" fmla="+- 0 12180 11293"/>
              <a:gd name="T7" fmla="*/ 12180 h 1861"/>
              <a:gd name="T8" fmla="+- 0 4601 4308"/>
              <a:gd name="T9" fmla="*/ T8 w 2488"/>
              <a:gd name="T10" fmla="+- 0 12159 11293"/>
              <a:gd name="T11" fmla="*/ 12159 h 1861"/>
              <a:gd name="T12" fmla="+- 0 4614 4308"/>
              <a:gd name="T13" fmla="*/ T12 w 2488"/>
              <a:gd name="T14" fmla="+- 0 12135 11293"/>
              <a:gd name="T15" fmla="*/ 12135 h 1861"/>
              <a:gd name="T16" fmla="+- 0 4633 4308"/>
              <a:gd name="T17" fmla="*/ T16 w 2488"/>
              <a:gd name="T18" fmla="+- 0 12101 11293"/>
              <a:gd name="T19" fmla="*/ 12101 h 1861"/>
              <a:gd name="T20" fmla="+- 0 4651 4308"/>
              <a:gd name="T21" fmla="*/ T20 w 2488"/>
              <a:gd name="T22" fmla="+- 0 12066 11293"/>
              <a:gd name="T23" fmla="*/ 12066 h 1861"/>
              <a:gd name="T24" fmla="+- 0 4668 4308"/>
              <a:gd name="T25" fmla="*/ T24 w 2488"/>
              <a:gd name="T26" fmla="+- 0 12030 11293"/>
              <a:gd name="T27" fmla="*/ 12030 h 1861"/>
              <a:gd name="T28" fmla="+- 0 4677 4308"/>
              <a:gd name="T29" fmla="*/ T28 w 2488"/>
              <a:gd name="T30" fmla="+- 0 12010 11293"/>
              <a:gd name="T31" fmla="*/ 12010 h 1861"/>
              <a:gd name="T32" fmla="+- 0 4680 4308"/>
              <a:gd name="T33" fmla="*/ T32 w 2488"/>
              <a:gd name="T34" fmla="+- 0 11987 11293"/>
              <a:gd name="T35" fmla="*/ 11987 h 1861"/>
              <a:gd name="T36" fmla="+- 0 4688 4308"/>
              <a:gd name="T37" fmla="*/ T36 w 2488"/>
              <a:gd name="T38" fmla="+- 0 11969 11293"/>
              <a:gd name="T39" fmla="*/ 11969 h 1861"/>
              <a:gd name="T40" fmla="+- 0 4637 4308"/>
              <a:gd name="T41" fmla="*/ T40 w 2488"/>
              <a:gd name="T42" fmla="+- 0 12046 11293"/>
              <a:gd name="T43" fmla="*/ 12046 h 1861"/>
              <a:gd name="T44" fmla="+- 0 4596 4308"/>
              <a:gd name="T45" fmla="*/ T44 w 2488"/>
              <a:gd name="T46" fmla="+- 0 12120 11293"/>
              <a:gd name="T47" fmla="*/ 12120 h 1861"/>
              <a:gd name="T48" fmla="+- 0 4557 4308"/>
              <a:gd name="T49" fmla="*/ T48 w 2488"/>
              <a:gd name="T50" fmla="+- 0 12208 11293"/>
              <a:gd name="T51" fmla="*/ 12208 h 1861"/>
              <a:gd name="T52" fmla="+- 0 4448 4308"/>
              <a:gd name="T53" fmla="*/ T52 w 2488"/>
              <a:gd name="T54" fmla="+- 0 12455 11293"/>
              <a:gd name="T55" fmla="*/ 12455 h 1861"/>
              <a:gd name="T56" fmla="+- 0 4298 4308"/>
              <a:gd name="T57" fmla="*/ T56 w 2488"/>
              <a:gd name="T58" fmla="+- 0 12772 11293"/>
              <a:gd name="T59" fmla="*/ 12772 h 1861"/>
              <a:gd name="T60" fmla="+- 0 4308 4308"/>
              <a:gd name="T61" fmla="*/ T60 w 2488"/>
              <a:gd name="T62" fmla="+- 0 13048 11293"/>
              <a:gd name="T63" fmla="*/ 13048 h 1861"/>
              <a:gd name="T64" fmla="+- 0 4321 4308"/>
              <a:gd name="T65" fmla="*/ T64 w 2488"/>
              <a:gd name="T66" fmla="+- 0 13109 11293"/>
              <a:gd name="T67" fmla="*/ 13109 h 1861"/>
              <a:gd name="T68" fmla="+- 0 4321 4308"/>
              <a:gd name="T69" fmla="*/ T68 w 2488"/>
              <a:gd name="T70" fmla="+- 0 13127 11293"/>
              <a:gd name="T71" fmla="*/ 13127 h 1861"/>
              <a:gd name="T72" fmla="+- 0 4355 4308"/>
              <a:gd name="T73" fmla="*/ T72 w 2488"/>
              <a:gd name="T74" fmla="+- 0 13153 11293"/>
              <a:gd name="T75" fmla="*/ 13153 h 1861"/>
              <a:gd name="T76" fmla="+- 0 4487 4308"/>
              <a:gd name="T77" fmla="*/ T76 w 2488"/>
              <a:gd name="T78" fmla="+- 0 13088 11293"/>
              <a:gd name="T79" fmla="*/ 13088 h 1861"/>
              <a:gd name="T80" fmla="+- 0 4551 4308"/>
              <a:gd name="T81" fmla="*/ T80 w 2488"/>
              <a:gd name="T82" fmla="+- 0 13040 11293"/>
              <a:gd name="T83" fmla="*/ 13040 h 1861"/>
              <a:gd name="T84" fmla="+- 0 4650 4308"/>
              <a:gd name="T85" fmla="*/ T84 w 2488"/>
              <a:gd name="T86" fmla="+- 0 12912 11293"/>
              <a:gd name="T87" fmla="*/ 12912 h 1861"/>
              <a:gd name="T88" fmla="+- 0 4922 4308"/>
              <a:gd name="T89" fmla="*/ T88 w 2488"/>
              <a:gd name="T90" fmla="+- 0 12560 11293"/>
              <a:gd name="T91" fmla="*/ 12560 h 1861"/>
              <a:gd name="T92" fmla="+- 0 5119 4308"/>
              <a:gd name="T93" fmla="*/ T92 w 2488"/>
              <a:gd name="T94" fmla="+- 0 12136 11293"/>
              <a:gd name="T95" fmla="*/ 12136 h 1861"/>
              <a:gd name="T96" fmla="+- 0 5279 4308"/>
              <a:gd name="T97" fmla="*/ T96 w 2488"/>
              <a:gd name="T98" fmla="+- 0 11723 11293"/>
              <a:gd name="T99" fmla="*/ 11723 h 1861"/>
              <a:gd name="T100" fmla="+- 0 5307 4308"/>
              <a:gd name="T101" fmla="*/ T100 w 2488"/>
              <a:gd name="T102" fmla="+- 0 11651 11293"/>
              <a:gd name="T103" fmla="*/ 11651 h 1861"/>
              <a:gd name="T104" fmla="+- 0 5324 4308"/>
              <a:gd name="T105" fmla="*/ T104 w 2488"/>
              <a:gd name="T106" fmla="+- 0 11582 11293"/>
              <a:gd name="T107" fmla="*/ 11582 h 1861"/>
              <a:gd name="T108" fmla="+- 0 5345 4308"/>
              <a:gd name="T109" fmla="*/ T108 w 2488"/>
              <a:gd name="T110" fmla="+- 0 11509 11293"/>
              <a:gd name="T111" fmla="*/ 11509 h 1861"/>
              <a:gd name="T112" fmla="+- 0 5267 4308"/>
              <a:gd name="T113" fmla="*/ T112 w 2488"/>
              <a:gd name="T114" fmla="+- 0 11624 11293"/>
              <a:gd name="T115" fmla="*/ 11624 h 1861"/>
              <a:gd name="T116" fmla="+- 0 5210 4308"/>
              <a:gd name="T117" fmla="*/ T116 w 2488"/>
              <a:gd name="T118" fmla="+- 0 11747 11293"/>
              <a:gd name="T119" fmla="*/ 11747 h 1861"/>
              <a:gd name="T120" fmla="+- 0 5157 4308"/>
              <a:gd name="T121" fmla="*/ T120 w 2488"/>
              <a:gd name="T122" fmla="+- 0 11876 11293"/>
              <a:gd name="T123" fmla="*/ 11876 h 1861"/>
              <a:gd name="T124" fmla="+- 0 5087 4308"/>
              <a:gd name="T125" fmla="*/ T124 w 2488"/>
              <a:gd name="T126" fmla="+- 0 12048 11293"/>
              <a:gd name="T127" fmla="*/ 12048 h 1861"/>
              <a:gd name="T128" fmla="+- 0 4976 4308"/>
              <a:gd name="T129" fmla="*/ T128 w 2488"/>
              <a:gd name="T130" fmla="+- 0 12269 11293"/>
              <a:gd name="T131" fmla="*/ 12269 h 1861"/>
              <a:gd name="T132" fmla="+- 0 4989 4308"/>
              <a:gd name="T133" fmla="*/ T132 w 2488"/>
              <a:gd name="T134" fmla="+- 0 12461 11293"/>
              <a:gd name="T135" fmla="*/ 12461 h 1861"/>
              <a:gd name="T136" fmla="+- 0 4994 4308"/>
              <a:gd name="T137" fmla="*/ T136 w 2488"/>
              <a:gd name="T138" fmla="+- 0 12476 11293"/>
              <a:gd name="T139" fmla="*/ 12476 h 1861"/>
              <a:gd name="T140" fmla="+- 0 5000 4308"/>
              <a:gd name="T141" fmla="*/ T140 w 2488"/>
              <a:gd name="T142" fmla="+- 0 12492 11293"/>
              <a:gd name="T143" fmla="*/ 12492 h 1861"/>
              <a:gd name="T144" fmla="+- 0 5005 4308"/>
              <a:gd name="T145" fmla="*/ T144 w 2488"/>
              <a:gd name="T146" fmla="+- 0 12507 11293"/>
              <a:gd name="T147" fmla="*/ 12507 h 1861"/>
              <a:gd name="T148" fmla="+- 0 5107 4308"/>
              <a:gd name="T149" fmla="*/ T148 w 2488"/>
              <a:gd name="T150" fmla="+- 0 12488 11293"/>
              <a:gd name="T151" fmla="*/ 12488 h 1861"/>
              <a:gd name="T152" fmla="+- 0 5158 4308"/>
              <a:gd name="T153" fmla="*/ T152 w 2488"/>
              <a:gd name="T154" fmla="+- 0 12470 11293"/>
              <a:gd name="T155" fmla="*/ 12470 h 1861"/>
              <a:gd name="T156" fmla="+- 0 5252 4308"/>
              <a:gd name="T157" fmla="*/ T156 w 2488"/>
              <a:gd name="T158" fmla="+- 0 12383 11293"/>
              <a:gd name="T159" fmla="*/ 12383 h 1861"/>
              <a:gd name="T160" fmla="+- 0 5359 4308"/>
              <a:gd name="T161" fmla="*/ T160 w 2488"/>
              <a:gd name="T162" fmla="+- 0 12284 11293"/>
              <a:gd name="T163" fmla="*/ 12284 h 1861"/>
              <a:gd name="T164" fmla="+- 0 5456 4308"/>
              <a:gd name="T165" fmla="*/ T164 w 2488"/>
              <a:gd name="T166" fmla="+- 0 12170 11293"/>
              <a:gd name="T167" fmla="*/ 12170 h 1861"/>
              <a:gd name="T168" fmla="+- 0 5547 4308"/>
              <a:gd name="T169" fmla="*/ T168 w 2488"/>
              <a:gd name="T170" fmla="+- 0 12056 11293"/>
              <a:gd name="T171" fmla="*/ 12056 h 1861"/>
              <a:gd name="T172" fmla="+- 0 5579 4308"/>
              <a:gd name="T173" fmla="*/ T172 w 2488"/>
              <a:gd name="T174" fmla="+- 0 12018 11293"/>
              <a:gd name="T175" fmla="*/ 12018 h 1861"/>
              <a:gd name="T176" fmla="+- 0 5587 4308"/>
              <a:gd name="T177" fmla="*/ T176 w 2488"/>
              <a:gd name="T178" fmla="+- 0 12011 11293"/>
              <a:gd name="T179" fmla="*/ 12011 h 1861"/>
              <a:gd name="T180" fmla="+- 0 5603 4308"/>
              <a:gd name="T181" fmla="*/ T180 w 2488"/>
              <a:gd name="T182" fmla="+- 0 11985 11293"/>
              <a:gd name="T183" fmla="*/ 11985 h 1861"/>
              <a:gd name="T184" fmla="+- 0 5574 4308"/>
              <a:gd name="T185" fmla="*/ T184 w 2488"/>
              <a:gd name="T186" fmla="+- 0 12033 11293"/>
              <a:gd name="T187" fmla="*/ 12033 h 1861"/>
              <a:gd name="T188" fmla="+- 0 5539 4308"/>
              <a:gd name="T189" fmla="*/ T188 w 2488"/>
              <a:gd name="T190" fmla="+- 0 12079 11293"/>
              <a:gd name="T191" fmla="*/ 12079 h 1861"/>
              <a:gd name="T192" fmla="+- 0 5515 4308"/>
              <a:gd name="T193" fmla="*/ T192 w 2488"/>
              <a:gd name="T194" fmla="+- 0 12130 11293"/>
              <a:gd name="T195" fmla="*/ 12130 h 1861"/>
              <a:gd name="T196" fmla="+- 0 5505 4308"/>
              <a:gd name="T197" fmla="*/ T196 w 2488"/>
              <a:gd name="T198" fmla="+- 0 12152 11293"/>
              <a:gd name="T199" fmla="*/ 12152 h 1861"/>
              <a:gd name="T200" fmla="+- 0 5501 4308"/>
              <a:gd name="T201" fmla="*/ T200 w 2488"/>
              <a:gd name="T202" fmla="+- 0 12158 11293"/>
              <a:gd name="T203" fmla="*/ 12158 h 1861"/>
              <a:gd name="T204" fmla="+- 0 5501 4308"/>
              <a:gd name="T205" fmla="*/ T204 w 2488"/>
              <a:gd name="T206" fmla="+- 0 12174 11293"/>
              <a:gd name="T207" fmla="*/ 12174 h 1861"/>
              <a:gd name="T208" fmla="+- 0 5521 4308"/>
              <a:gd name="T209" fmla="*/ T208 w 2488"/>
              <a:gd name="T210" fmla="+- 0 12154 11293"/>
              <a:gd name="T211" fmla="*/ 12154 h 1861"/>
              <a:gd name="T212" fmla="+- 0 5542 4308"/>
              <a:gd name="T213" fmla="*/ T212 w 2488"/>
              <a:gd name="T214" fmla="+- 0 12142 11293"/>
              <a:gd name="T215" fmla="*/ 12142 h 1861"/>
              <a:gd name="T216" fmla="+- 0 5562 4308"/>
              <a:gd name="T217" fmla="*/ T216 w 2488"/>
              <a:gd name="T218" fmla="+- 0 12117 11293"/>
              <a:gd name="T219" fmla="*/ 12117 h 1861"/>
              <a:gd name="T220" fmla="+- 0 5588 4308"/>
              <a:gd name="T221" fmla="*/ T220 w 2488"/>
              <a:gd name="T222" fmla="+- 0 12083 11293"/>
              <a:gd name="T223" fmla="*/ 12083 h 1861"/>
              <a:gd name="T224" fmla="+- 0 5608 4308"/>
              <a:gd name="T225" fmla="*/ T224 w 2488"/>
              <a:gd name="T226" fmla="+- 0 12043 11293"/>
              <a:gd name="T227" fmla="*/ 12043 h 1861"/>
              <a:gd name="T228" fmla="+- 0 5630 4308"/>
              <a:gd name="T229" fmla="*/ T228 w 2488"/>
              <a:gd name="T230" fmla="+- 0 12007 11293"/>
              <a:gd name="T231" fmla="*/ 12007 h 1861"/>
              <a:gd name="T232" fmla="+- 0 5640 4308"/>
              <a:gd name="T233" fmla="*/ T232 w 2488"/>
              <a:gd name="T234" fmla="+- 0 12028 11293"/>
              <a:gd name="T235" fmla="*/ 12028 h 1861"/>
              <a:gd name="T236" fmla="+- 0 5658 4308"/>
              <a:gd name="T237" fmla="*/ T236 w 2488"/>
              <a:gd name="T238" fmla="+- 0 12037 11293"/>
              <a:gd name="T239" fmla="*/ 12037 h 1861"/>
              <a:gd name="T240" fmla="+- 0 5669 4308"/>
              <a:gd name="T241" fmla="*/ T240 w 2488"/>
              <a:gd name="T242" fmla="+- 0 12072 11293"/>
              <a:gd name="T243" fmla="*/ 12072 h 1861"/>
              <a:gd name="T244" fmla="+- 0 5685 4308"/>
              <a:gd name="T245" fmla="*/ T244 w 2488"/>
              <a:gd name="T246" fmla="+- 0 12121 11293"/>
              <a:gd name="T247" fmla="*/ 12121 h 1861"/>
              <a:gd name="T248" fmla="+- 0 5696 4308"/>
              <a:gd name="T249" fmla="*/ T248 w 2488"/>
              <a:gd name="T250" fmla="+- 0 12168 11293"/>
              <a:gd name="T251" fmla="*/ 12168 h 1861"/>
              <a:gd name="T252" fmla="+- 0 5714 4308"/>
              <a:gd name="T253" fmla="*/ T252 w 2488"/>
              <a:gd name="T254" fmla="+- 0 12213 11293"/>
              <a:gd name="T255" fmla="*/ 12213 h 1861"/>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 ang="0">
                <a:pos x="T217" y="T219"/>
              </a:cxn>
              <a:cxn ang="0">
                <a:pos x="T221" y="T223"/>
              </a:cxn>
              <a:cxn ang="0">
                <a:pos x="T225" y="T227"/>
              </a:cxn>
              <a:cxn ang="0">
                <a:pos x="T229" y="T231"/>
              </a:cxn>
              <a:cxn ang="0">
                <a:pos x="T233" y="T235"/>
              </a:cxn>
              <a:cxn ang="0">
                <a:pos x="T237" y="T239"/>
              </a:cxn>
              <a:cxn ang="0">
                <a:pos x="T241" y="T243"/>
              </a:cxn>
              <a:cxn ang="0">
                <a:pos x="T245" y="T247"/>
              </a:cxn>
              <a:cxn ang="0">
                <a:pos x="T249" y="T251"/>
              </a:cxn>
              <a:cxn ang="0">
                <a:pos x="T253" y="T255"/>
              </a:cxn>
            </a:cxnLst>
            <a:rect l="0" t="0" r="r" b="b"/>
            <a:pathLst>
              <a:path w="2488" h="1861" extrusionOk="0">
                <a:moveTo>
                  <a:pt x="245" y="915"/>
                </a:moveTo>
                <a:cubicBezTo>
                  <a:pt x="264" y="887"/>
                  <a:pt x="293" y="866"/>
                  <a:pt x="306" y="842"/>
                </a:cubicBezTo>
                <a:cubicBezTo>
                  <a:pt x="325" y="808"/>
                  <a:pt x="343" y="773"/>
                  <a:pt x="360" y="737"/>
                </a:cubicBezTo>
                <a:cubicBezTo>
                  <a:pt x="369" y="717"/>
                  <a:pt x="372" y="694"/>
                  <a:pt x="380" y="676"/>
                </a:cubicBezTo>
                <a:cubicBezTo>
                  <a:pt x="329" y="753"/>
                  <a:pt x="288" y="827"/>
                  <a:pt x="249" y="915"/>
                </a:cubicBezTo>
                <a:cubicBezTo>
                  <a:pt x="140" y="1162"/>
                  <a:pt x="-10" y="1479"/>
                  <a:pt x="0" y="1755"/>
                </a:cubicBezTo>
                <a:cubicBezTo>
                  <a:pt x="13" y="1816"/>
                  <a:pt x="13" y="1834"/>
                  <a:pt x="47" y="1860"/>
                </a:cubicBezTo>
                <a:cubicBezTo>
                  <a:pt x="179" y="1795"/>
                  <a:pt x="243" y="1747"/>
                  <a:pt x="342" y="1619"/>
                </a:cubicBezTo>
                <a:cubicBezTo>
                  <a:pt x="614" y="1267"/>
                  <a:pt x="811" y="843"/>
                  <a:pt x="971" y="430"/>
                </a:cubicBezTo>
                <a:cubicBezTo>
                  <a:pt x="999" y="358"/>
                  <a:pt x="1016" y="289"/>
                  <a:pt x="1037" y="216"/>
                </a:cubicBezTo>
                <a:cubicBezTo>
                  <a:pt x="959" y="331"/>
                  <a:pt x="902" y="454"/>
                  <a:pt x="849" y="583"/>
                </a:cubicBezTo>
                <a:cubicBezTo>
                  <a:pt x="779" y="755"/>
                  <a:pt x="668" y="976"/>
                  <a:pt x="681" y="1168"/>
                </a:cubicBezTo>
                <a:cubicBezTo>
                  <a:pt x="686" y="1183"/>
                  <a:pt x="692" y="1199"/>
                  <a:pt x="697" y="1214"/>
                </a:cubicBezTo>
                <a:cubicBezTo>
                  <a:pt x="799" y="1195"/>
                  <a:pt x="850" y="1177"/>
                  <a:pt x="944" y="1090"/>
                </a:cubicBezTo>
                <a:cubicBezTo>
                  <a:pt x="1051" y="991"/>
                  <a:pt x="1148" y="877"/>
                  <a:pt x="1239" y="763"/>
                </a:cubicBezTo>
                <a:cubicBezTo>
                  <a:pt x="1271" y="725"/>
                  <a:pt x="1279" y="718"/>
                  <a:pt x="1295" y="692"/>
                </a:cubicBezTo>
                <a:cubicBezTo>
                  <a:pt x="1266" y="740"/>
                  <a:pt x="1231" y="786"/>
                  <a:pt x="1207" y="837"/>
                </a:cubicBezTo>
                <a:cubicBezTo>
                  <a:pt x="1197" y="859"/>
                  <a:pt x="1193" y="865"/>
                  <a:pt x="1193" y="881"/>
                </a:cubicBezTo>
                <a:cubicBezTo>
                  <a:pt x="1213" y="861"/>
                  <a:pt x="1234" y="849"/>
                  <a:pt x="1254" y="824"/>
                </a:cubicBezTo>
                <a:cubicBezTo>
                  <a:pt x="1280" y="790"/>
                  <a:pt x="1300" y="750"/>
                  <a:pt x="1322" y="714"/>
                </a:cubicBezTo>
                <a:cubicBezTo>
                  <a:pt x="1332" y="735"/>
                  <a:pt x="1350" y="744"/>
                  <a:pt x="1361" y="779"/>
                </a:cubicBezTo>
                <a:cubicBezTo>
                  <a:pt x="1377" y="828"/>
                  <a:pt x="1388" y="875"/>
                  <a:pt x="1406" y="920"/>
                </a:cubicBezTo>
                <a:cubicBezTo>
                  <a:pt x="1458" y="850"/>
                  <a:pt x="1498" y="775"/>
                  <a:pt x="1542" y="697"/>
                </a:cubicBezTo>
                <a:cubicBezTo>
                  <a:pt x="1562" y="660"/>
                  <a:pt x="1585" y="629"/>
                  <a:pt x="1608" y="594"/>
                </a:cubicBezTo>
                <a:cubicBezTo>
                  <a:pt x="1634" y="622"/>
                  <a:pt x="1579" y="637"/>
                  <a:pt x="1631" y="646"/>
                </a:cubicBezTo>
                <a:cubicBezTo>
                  <a:pt x="1690" y="656"/>
                  <a:pt x="1638" y="566"/>
                  <a:pt x="1691" y="628"/>
                </a:cubicBezTo>
                <a:cubicBezTo>
                  <a:pt x="1703" y="642"/>
                  <a:pt x="1710" y="681"/>
                  <a:pt x="1721" y="699"/>
                </a:cubicBezTo>
                <a:cubicBezTo>
                  <a:pt x="1798" y="672"/>
                  <a:pt x="1843" y="648"/>
                  <a:pt x="1914" y="580"/>
                </a:cubicBezTo>
                <a:cubicBezTo>
                  <a:pt x="2046" y="453"/>
                  <a:pt x="2183" y="331"/>
                  <a:pt x="2308" y="198"/>
                </a:cubicBezTo>
                <a:cubicBezTo>
                  <a:pt x="2397" y="95"/>
                  <a:pt x="2425" y="64"/>
                  <a:pt x="2487" y="0"/>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00" name="Comment 8"/>
          <p:cNvSpPr>
            <a:spLocks noRot="1" noChangeAspect="1" noEditPoints="1" noChangeArrowheads="1" noChangeShapeType="1" noTextEdit="1"/>
          </p:cNvSpPr>
          <p:nvPr/>
        </p:nvSpPr>
        <p:spPr bwMode="auto">
          <a:xfrm>
            <a:off x="2887663" y="2509838"/>
            <a:ext cx="476250" cy="566737"/>
          </a:xfrm>
          <a:custGeom>
            <a:avLst/>
            <a:gdLst>
              <a:gd name="T0" fmla="+- 0 8722 8022"/>
              <a:gd name="T1" fmla="*/ T0 w 1324"/>
              <a:gd name="T2" fmla="+- 0 7437 6970"/>
              <a:gd name="T3" fmla="*/ 7437 h 1574"/>
              <a:gd name="T4" fmla="+- 0 8823 8022"/>
              <a:gd name="T5" fmla="*/ T4 w 1324"/>
              <a:gd name="T6" fmla="+- 0 7546 6970"/>
              <a:gd name="T7" fmla="*/ 7546 h 1574"/>
              <a:gd name="T8" fmla="+- 0 8857 8022"/>
              <a:gd name="T9" fmla="*/ T8 w 1324"/>
              <a:gd name="T10" fmla="+- 0 7393 6970"/>
              <a:gd name="T11" fmla="*/ 7393 h 1574"/>
              <a:gd name="T12" fmla="+- 0 8789 8022"/>
              <a:gd name="T13" fmla="*/ T12 w 1324"/>
              <a:gd name="T14" fmla="+- 0 7049 6970"/>
              <a:gd name="T15" fmla="*/ 7049 h 1574"/>
              <a:gd name="T16" fmla="+- 0 8597 8022"/>
              <a:gd name="T17" fmla="*/ T16 w 1324"/>
              <a:gd name="T18" fmla="+- 0 6992 6970"/>
              <a:gd name="T19" fmla="*/ 6992 h 1574"/>
              <a:gd name="T20" fmla="+- 0 8248 8022"/>
              <a:gd name="T21" fmla="*/ T20 w 1324"/>
              <a:gd name="T22" fmla="+- 0 7393 6970"/>
              <a:gd name="T23" fmla="*/ 7393 h 1574"/>
              <a:gd name="T24" fmla="+- 0 8022 8022"/>
              <a:gd name="T25" fmla="*/ T24 w 1324"/>
              <a:gd name="T26" fmla="+- 0 8122 6970"/>
              <a:gd name="T27" fmla="*/ 8122 h 1574"/>
              <a:gd name="T28" fmla="+- 0 8346 8022"/>
              <a:gd name="T29" fmla="*/ T28 w 1324"/>
              <a:gd name="T30" fmla="+- 0 8543 6970"/>
              <a:gd name="T31" fmla="*/ 8543 h 1574"/>
              <a:gd name="T32" fmla="+- 0 8984 8022"/>
              <a:gd name="T33" fmla="*/ T32 w 1324"/>
              <a:gd name="T34" fmla="+- 0 8361 6970"/>
              <a:gd name="T35" fmla="*/ 8361 h 1574"/>
              <a:gd name="T36" fmla="+- 0 9329 8022"/>
              <a:gd name="T37" fmla="*/ T36 w 1324"/>
              <a:gd name="T38" fmla="+- 0 8088 6970"/>
              <a:gd name="T39" fmla="*/ 8088 h 1574"/>
              <a:gd name="T40" fmla="+- 0 9345 8022"/>
              <a:gd name="T41" fmla="*/ T40 w 1324"/>
              <a:gd name="T42" fmla="+- 0 8065 6970"/>
              <a:gd name="T43" fmla="*/ 8065 h 1574"/>
              <a:gd name="T44" fmla="+- 0 9061 8022"/>
              <a:gd name="T45" fmla="*/ T44 w 1324"/>
              <a:gd name="T46" fmla="+- 0 7519 6970"/>
              <a:gd name="T47" fmla="*/ 7519 h 1574"/>
              <a:gd name="T48" fmla="+- 0 9086 8022"/>
              <a:gd name="T49" fmla="*/ T48 w 1324"/>
              <a:gd name="T50" fmla="+- 0 7439 6970"/>
              <a:gd name="T51" fmla="*/ 7439 h 1574"/>
              <a:gd name="T52" fmla="+- 0 9057 8022"/>
              <a:gd name="T53" fmla="*/ T52 w 1324"/>
              <a:gd name="T54" fmla="+- 0 7546 6970"/>
              <a:gd name="T55" fmla="*/ 7546 h 1574"/>
              <a:gd name="T56" fmla="+- 0 9011 8022"/>
              <a:gd name="T57" fmla="*/ T56 w 1324"/>
              <a:gd name="T58" fmla="+- 0 7821 6970"/>
              <a:gd name="T59" fmla="*/ 7821 h 1574"/>
              <a:gd name="T60" fmla="+- 0 8937 8022"/>
              <a:gd name="T61" fmla="*/ T60 w 1324"/>
              <a:gd name="T62" fmla="+- 0 8356 6970"/>
              <a:gd name="T63" fmla="*/ 8356 h 1574"/>
              <a:gd name="T64" fmla="+- 0 8962 8022"/>
              <a:gd name="T65" fmla="*/ T64 w 1324"/>
              <a:gd name="T66" fmla="+- 0 8373 6970"/>
              <a:gd name="T67" fmla="*/ 8373 h 157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Lst>
            <a:rect l="0" t="0" r="r" b="b"/>
            <a:pathLst>
              <a:path w="1324" h="1574" extrusionOk="0">
                <a:moveTo>
                  <a:pt x="700" y="467"/>
                </a:moveTo>
                <a:cubicBezTo>
                  <a:pt x="733" y="516"/>
                  <a:pt x="755" y="541"/>
                  <a:pt x="801" y="576"/>
                </a:cubicBezTo>
                <a:cubicBezTo>
                  <a:pt x="819" y="520"/>
                  <a:pt x="835" y="489"/>
                  <a:pt x="835" y="423"/>
                </a:cubicBezTo>
                <a:cubicBezTo>
                  <a:pt x="836" y="312"/>
                  <a:pt x="822" y="178"/>
                  <a:pt x="767" y="79"/>
                </a:cubicBezTo>
                <a:cubicBezTo>
                  <a:pt x="724" y="2"/>
                  <a:pt x="654" y="-21"/>
                  <a:pt x="575" y="22"/>
                </a:cubicBezTo>
                <a:cubicBezTo>
                  <a:pt x="424" y="105"/>
                  <a:pt x="309" y="279"/>
                  <a:pt x="226" y="423"/>
                </a:cubicBezTo>
                <a:cubicBezTo>
                  <a:pt x="101" y="640"/>
                  <a:pt x="-3" y="898"/>
                  <a:pt x="0" y="1152"/>
                </a:cubicBezTo>
                <a:cubicBezTo>
                  <a:pt x="3" y="1357"/>
                  <a:pt x="107" y="1542"/>
                  <a:pt x="324" y="1573"/>
                </a:cubicBezTo>
                <a:cubicBezTo>
                  <a:pt x="539" y="1604"/>
                  <a:pt x="780" y="1490"/>
                  <a:pt x="962" y="1391"/>
                </a:cubicBezTo>
                <a:cubicBezTo>
                  <a:pt x="1088" y="1322"/>
                  <a:pt x="1215" y="1228"/>
                  <a:pt x="1307" y="1118"/>
                </a:cubicBezTo>
                <a:cubicBezTo>
                  <a:pt x="1312" y="1110"/>
                  <a:pt x="1318" y="1103"/>
                  <a:pt x="1323" y="1095"/>
                </a:cubicBezTo>
              </a:path>
              <a:path w="1324" h="1574" extrusionOk="0">
                <a:moveTo>
                  <a:pt x="1039" y="549"/>
                </a:moveTo>
                <a:cubicBezTo>
                  <a:pt x="1050" y="521"/>
                  <a:pt x="1057" y="498"/>
                  <a:pt x="1064" y="469"/>
                </a:cubicBezTo>
                <a:cubicBezTo>
                  <a:pt x="1058" y="505"/>
                  <a:pt x="1042" y="538"/>
                  <a:pt x="1035" y="576"/>
                </a:cubicBezTo>
                <a:cubicBezTo>
                  <a:pt x="1017" y="667"/>
                  <a:pt x="1003" y="759"/>
                  <a:pt x="989" y="851"/>
                </a:cubicBezTo>
                <a:cubicBezTo>
                  <a:pt x="962" y="1022"/>
                  <a:pt x="913" y="1213"/>
                  <a:pt x="915" y="1386"/>
                </a:cubicBezTo>
                <a:cubicBezTo>
                  <a:pt x="920" y="1422"/>
                  <a:pt x="920" y="1437"/>
                  <a:pt x="940" y="1403"/>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01" name="Comment 9"/>
          <p:cNvSpPr>
            <a:spLocks noRot="1" noChangeAspect="1" noEditPoints="1" noChangeArrowheads="1" noChangeShapeType="1" noTextEdit="1"/>
          </p:cNvSpPr>
          <p:nvPr/>
        </p:nvSpPr>
        <p:spPr bwMode="auto">
          <a:xfrm>
            <a:off x="3308350" y="2825750"/>
            <a:ext cx="650875" cy="185738"/>
          </a:xfrm>
          <a:custGeom>
            <a:avLst/>
            <a:gdLst>
              <a:gd name="T0" fmla="+- 0 9555 9188"/>
              <a:gd name="T1" fmla="*/ T0 w 1811"/>
              <a:gd name="T2" fmla="+- 0 8058 7851"/>
              <a:gd name="T3" fmla="*/ 8058 h 514"/>
              <a:gd name="T4" fmla="+- 0 9534 9188"/>
              <a:gd name="T5" fmla="*/ T4 w 1811"/>
              <a:gd name="T6" fmla="+- 0 7929 7851"/>
              <a:gd name="T7" fmla="*/ 7929 h 514"/>
              <a:gd name="T8" fmla="+- 0 9435 9188"/>
              <a:gd name="T9" fmla="*/ T8 w 1811"/>
              <a:gd name="T10" fmla="+- 0 7851 7851"/>
              <a:gd name="T11" fmla="*/ 7851 h 514"/>
              <a:gd name="T12" fmla="+- 0 9285 9188"/>
              <a:gd name="T13" fmla="*/ T12 w 1811"/>
              <a:gd name="T14" fmla="+- 0 7938 7851"/>
              <a:gd name="T15" fmla="*/ 7938 h 514"/>
              <a:gd name="T16" fmla="+- 0 9204 9188"/>
              <a:gd name="T17" fmla="*/ T16 w 1811"/>
              <a:gd name="T18" fmla="+- 0 8241 7851"/>
              <a:gd name="T19" fmla="*/ 8241 h 514"/>
              <a:gd name="T20" fmla="+- 0 9347 9188"/>
              <a:gd name="T21" fmla="*/ T20 w 1811"/>
              <a:gd name="T22" fmla="+- 0 8304 7851"/>
              <a:gd name="T23" fmla="*/ 8304 h 514"/>
              <a:gd name="T24" fmla="+- 0 9491 9188"/>
              <a:gd name="T25" fmla="*/ T24 w 1811"/>
              <a:gd name="T26" fmla="+- 0 8183 7851"/>
              <a:gd name="T27" fmla="*/ 8183 h 514"/>
              <a:gd name="T28" fmla="+- 0 9526 9188"/>
              <a:gd name="T29" fmla="*/ T28 w 1811"/>
              <a:gd name="T30" fmla="+- 0 8040 7851"/>
              <a:gd name="T31" fmla="*/ 8040 h 514"/>
              <a:gd name="T32" fmla="+- 0 9519 9188"/>
              <a:gd name="T33" fmla="*/ T32 w 1811"/>
              <a:gd name="T34" fmla="+- 0 8022 7851"/>
              <a:gd name="T35" fmla="*/ 8022 h 514"/>
              <a:gd name="T36" fmla="+- 0 9449 9188"/>
              <a:gd name="T37" fmla="*/ T36 w 1811"/>
              <a:gd name="T38" fmla="+- 0 8092 7851"/>
              <a:gd name="T39" fmla="*/ 8092 h 514"/>
              <a:gd name="T40" fmla="+- 0 9512 9188"/>
              <a:gd name="T41" fmla="*/ T40 w 1811"/>
              <a:gd name="T42" fmla="+- 0 8274 7851"/>
              <a:gd name="T43" fmla="*/ 8274 h 514"/>
              <a:gd name="T44" fmla="+- 0 9754 9188"/>
              <a:gd name="T45" fmla="*/ T44 w 1811"/>
              <a:gd name="T46" fmla="+- 0 8331 7851"/>
              <a:gd name="T47" fmla="*/ 8331 h 514"/>
              <a:gd name="T48" fmla="+- 0 9910 9188"/>
              <a:gd name="T49" fmla="*/ T48 w 1811"/>
              <a:gd name="T50" fmla="+- 0 8231 7851"/>
              <a:gd name="T51" fmla="*/ 8231 h 514"/>
              <a:gd name="T52" fmla="+- 0 9942 9188"/>
              <a:gd name="T53" fmla="*/ T52 w 1811"/>
              <a:gd name="T54" fmla="+- 0 8099 7851"/>
              <a:gd name="T55" fmla="*/ 8099 h 514"/>
              <a:gd name="T56" fmla="+- 0 9897 9188"/>
              <a:gd name="T57" fmla="*/ T56 w 1811"/>
              <a:gd name="T58" fmla="+- 0 8013 7851"/>
              <a:gd name="T59" fmla="*/ 8013 h 514"/>
              <a:gd name="T60" fmla="+- 0 9920 9188"/>
              <a:gd name="T61" fmla="*/ T60 w 1811"/>
              <a:gd name="T62" fmla="+- 0 8126 7851"/>
              <a:gd name="T63" fmla="*/ 8126 h 514"/>
              <a:gd name="T64" fmla="+- 0 9965 9188"/>
              <a:gd name="T65" fmla="*/ T64 w 1811"/>
              <a:gd name="T66" fmla="+- 0 8277 7851"/>
              <a:gd name="T67" fmla="*/ 8277 h 514"/>
              <a:gd name="T68" fmla="+- 0 9994 9188"/>
              <a:gd name="T69" fmla="*/ T68 w 1811"/>
              <a:gd name="T70" fmla="+- 0 8364 7851"/>
              <a:gd name="T71" fmla="*/ 8364 h 514"/>
              <a:gd name="T72" fmla="+- 0 9892 9188"/>
              <a:gd name="T73" fmla="*/ T72 w 1811"/>
              <a:gd name="T74" fmla="+- 0 8167 7851"/>
              <a:gd name="T75" fmla="*/ 8167 h 514"/>
              <a:gd name="T76" fmla="+- 0 9884 9188"/>
              <a:gd name="T77" fmla="*/ T76 w 1811"/>
              <a:gd name="T78" fmla="+- 0 7974 7851"/>
              <a:gd name="T79" fmla="*/ 7974 h 514"/>
              <a:gd name="T80" fmla="+- 0 9972 9188"/>
              <a:gd name="T81" fmla="*/ T80 w 1811"/>
              <a:gd name="T82" fmla="+- 0 7872 7851"/>
              <a:gd name="T83" fmla="*/ 7872 h 514"/>
              <a:gd name="T84" fmla="+- 0 10166 9188"/>
              <a:gd name="T85" fmla="*/ T84 w 1811"/>
              <a:gd name="T86" fmla="+- 0 7896 7851"/>
              <a:gd name="T87" fmla="*/ 7896 h 514"/>
              <a:gd name="T88" fmla="+- 0 10379 9188"/>
              <a:gd name="T89" fmla="*/ T88 w 1811"/>
              <a:gd name="T90" fmla="+- 0 7917 7851"/>
              <a:gd name="T91" fmla="*/ 7917 h 514"/>
              <a:gd name="T92" fmla="+- 0 10692 9188"/>
              <a:gd name="T93" fmla="*/ T92 w 1811"/>
              <a:gd name="T94" fmla="+- 0 7965 7851"/>
              <a:gd name="T95" fmla="*/ 7965 h 514"/>
              <a:gd name="T96" fmla="+- 0 10651 9188"/>
              <a:gd name="T97" fmla="*/ T96 w 1811"/>
              <a:gd name="T98" fmla="+- 0 7899 7851"/>
              <a:gd name="T99" fmla="*/ 7899 h 514"/>
              <a:gd name="T100" fmla="+- 0 10522 9188"/>
              <a:gd name="T101" fmla="*/ T100 w 1811"/>
              <a:gd name="T102" fmla="+- 0 7969 7851"/>
              <a:gd name="T103" fmla="*/ 7969 h 514"/>
              <a:gd name="T104" fmla="+- 0 10416 9188"/>
              <a:gd name="T105" fmla="*/ T104 w 1811"/>
              <a:gd name="T106" fmla="+- 0 8140 7851"/>
              <a:gd name="T107" fmla="*/ 8140 h 514"/>
              <a:gd name="T108" fmla="+- 0 10422 9188"/>
              <a:gd name="T109" fmla="*/ T108 w 1811"/>
              <a:gd name="T110" fmla="+- 0 8277 7851"/>
              <a:gd name="T111" fmla="*/ 8277 h 514"/>
              <a:gd name="T112" fmla="+- 0 10538 9188"/>
              <a:gd name="T113" fmla="*/ T112 w 1811"/>
              <a:gd name="T114" fmla="+- 0 8268 7851"/>
              <a:gd name="T115" fmla="*/ 8268 h 514"/>
              <a:gd name="T116" fmla="+- 0 10626 9188"/>
              <a:gd name="T117" fmla="*/ T116 w 1811"/>
              <a:gd name="T118" fmla="+- 0 8152 7851"/>
              <a:gd name="T119" fmla="*/ 8152 h 514"/>
              <a:gd name="T120" fmla="+- 0 10628 9188"/>
              <a:gd name="T121" fmla="*/ T120 w 1811"/>
              <a:gd name="T122" fmla="+- 0 8031 7851"/>
              <a:gd name="T123" fmla="*/ 8031 h 514"/>
              <a:gd name="T124" fmla="+- 0 10610 9188"/>
              <a:gd name="T125" fmla="*/ T124 w 1811"/>
              <a:gd name="T126" fmla="+- 0 7988 7851"/>
              <a:gd name="T127" fmla="*/ 7988 h 514"/>
              <a:gd name="T128" fmla="+- 0 10626 9188"/>
              <a:gd name="T129" fmla="*/ T128 w 1811"/>
              <a:gd name="T130" fmla="+- 0 8068 7851"/>
              <a:gd name="T131" fmla="*/ 8068 h 514"/>
              <a:gd name="T132" fmla="+- 0 10735 9188"/>
              <a:gd name="T133" fmla="*/ T132 w 1811"/>
              <a:gd name="T134" fmla="+- 0 8190 7851"/>
              <a:gd name="T135" fmla="*/ 8190 h 514"/>
              <a:gd name="T136" fmla="+- 0 10898 9188"/>
              <a:gd name="T137" fmla="*/ T136 w 1811"/>
              <a:gd name="T138" fmla="+- 0 8279 7851"/>
              <a:gd name="T139" fmla="*/ 8279 h 514"/>
              <a:gd name="T140" fmla="+- 0 10998 9188"/>
              <a:gd name="T141" fmla="*/ T140 w 1811"/>
              <a:gd name="T142" fmla="+- 0 8275 7851"/>
              <a:gd name="T143" fmla="*/ 8275 h 51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Lst>
            <a:rect l="0" t="0" r="r" b="b"/>
            <a:pathLst>
              <a:path w="1811" h="514" extrusionOk="0">
                <a:moveTo>
                  <a:pt x="367" y="207"/>
                </a:moveTo>
                <a:cubicBezTo>
                  <a:pt x="366" y="161"/>
                  <a:pt x="366" y="120"/>
                  <a:pt x="346" y="78"/>
                </a:cubicBezTo>
                <a:cubicBezTo>
                  <a:pt x="322" y="28"/>
                  <a:pt x="302" y="12"/>
                  <a:pt x="247" y="0"/>
                </a:cubicBezTo>
                <a:cubicBezTo>
                  <a:pt x="195" y="-11"/>
                  <a:pt x="128" y="54"/>
                  <a:pt x="97" y="87"/>
                </a:cubicBezTo>
                <a:cubicBezTo>
                  <a:pt x="26" y="162"/>
                  <a:pt x="-33" y="289"/>
                  <a:pt x="16" y="390"/>
                </a:cubicBezTo>
                <a:cubicBezTo>
                  <a:pt x="40" y="440"/>
                  <a:pt x="106" y="465"/>
                  <a:pt x="159" y="453"/>
                </a:cubicBezTo>
                <a:cubicBezTo>
                  <a:pt x="223" y="438"/>
                  <a:pt x="271" y="385"/>
                  <a:pt x="303" y="332"/>
                </a:cubicBezTo>
                <a:cubicBezTo>
                  <a:pt x="328" y="291"/>
                  <a:pt x="346" y="237"/>
                  <a:pt x="338" y="189"/>
                </a:cubicBezTo>
                <a:cubicBezTo>
                  <a:pt x="336" y="183"/>
                  <a:pt x="333" y="177"/>
                  <a:pt x="331" y="171"/>
                </a:cubicBezTo>
                <a:cubicBezTo>
                  <a:pt x="286" y="183"/>
                  <a:pt x="275" y="185"/>
                  <a:pt x="261" y="241"/>
                </a:cubicBezTo>
                <a:cubicBezTo>
                  <a:pt x="244" y="310"/>
                  <a:pt x="271" y="378"/>
                  <a:pt x="324" y="423"/>
                </a:cubicBezTo>
                <a:cubicBezTo>
                  <a:pt x="387" y="477"/>
                  <a:pt x="486" y="497"/>
                  <a:pt x="566" y="480"/>
                </a:cubicBezTo>
                <a:cubicBezTo>
                  <a:pt x="630" y="467"/>
                  <a:pt x="684" y="432"/>
                  <a:pt x="722" y="380"/>
                </a:cubicBezTo>
                <a:cubicBezTo>
                  <a:pt x="748" y="344"/>
                  <a:pt x="760" y="292"/>
                  <a:pt x="754" y="248"/>
                </a:cubicBezTo>
                <a:cubicBezTo>
                  <a:pt x="749" y="212"/>
                  <a:pt x="727" y="191"/>
                  <a:pt x="709" y="162"/>
                </a:cubicBezTo>
                <a:cubicBezTo>
                  <a:pt x="715" y="200"/>
                  <a:pt x="723" y="237"/>
                  <a:pt x="732" y="275"/>
                </a:cubicBezTo>
                <a:cubicBezTo>
                  <a:pt x="744" y="326"/>
                  <a:pt x="759" y="376"/>
                  <a:pt x="777" y="426"/>
                </a:cubicBezTo>
                <a:cubicBezTo>
                  <a:pt x="787" y="455"/>
                  <a:pt x="797" y="484"/>
                  <a:pt x="806" y="513"/>
                </a:cubicBezTo>
                <a:cubicBezTo>
                  <a:pt x="755" y="456"/>
                  <a:pt x="722" y="391"/>
                  <a:pt x="704" y="316"/>
                </a:cubicBezTo>
                <a:cubicBezTo>
                  <a:pt x="689" y="253"/>
                  <a:pt x="681" y="187"/>
                  <a:pt x="696" y="123"/>
                </a:cubicBezTo>
                <a:cubicBezTo>
                  <a:pt x="708" y="72"/>
                  <a:pt x="729" y="30"/>
                  <a:pt x="784" y="21"/>
                </a:cubicBezTo>
                <a:cubicBezTo>
                  <a:pt x="851" y="9"/>
                  <a:pt x="914" y="33"/>
                  <a:pt x="978" y="45"/>
                </a:cubicBezTo>
                <a:cubicBezTo>
                  <a:pt x="1048" y="58"/>
                  <a:pt x="1120" y="63"/>
                  <a:pt x="1191" y="66"/>
                </a:cubicBezTo>
              </a:path>
              <a:path w="1811" h="514" extrusionOk="0">
                <a:moveTo>
                  <a:pt x="1504" y="114"/>
                </a:moveTo>
                <a:cubicBezTo>
                  <a:pt x="1506" y="89"/>
                  <a:pt x="1496" y="54"/>
                  <a:pt x="1463" y="48"/>
                </a:cubicBezTo>
                <a:cubicBezTo>
                  <a:pt x="1410" y="38"/>
                  <a:pt x="1366" y="84"/>
                  <a:pt x="1334" y="118"/>
                </a:cubicBezTo>
                <a:cubicBezTo>
                  <a:pt x="1286" y="168"/>
                  <a:pt x="1252" y="224"/>
                  <a:pt x="1228" y="289"/>
                </a:cubicBezTo>
                <a:cubicBezTo>
                  <a:pt x="1211" y="334"/>
                  <a:pt x="1195" y="388"/>
                  <a:pt x="1234" y="426"/>
                </a:cubicBezTo>
                <a:cubicBezTo>
                  <a:pt x="1265" y="457"/>
                  <a:pt x="1319" y="435"/>
                  <a:pt x="1350" y="417"/>
                </a:cubicBezTo>
                <a:cubicBezTo>
                  <a:pt x="1393" y="392"/>
                  <a:pt x="1425" y="349"/>
                  <a:pt x="1438" y="301"/>
                </a:cubicBezTo>
                <a:cubicBezTo>
                  <a:pt x="1448" y="262"/>
                  <a:pt x="1449" y="219"/>
                  <a:pt x="1440" y="180"/>
                </a:cubicBezTo>
                <a:cubicBezTo>
                  <a:pt x="1434" y="158"/>
                  <a:pt x="1431" y="150"/>
                  <a:pt x="1422" y="137"/>
                </a:cubicBezTo>
                <a:cubicBezTo>
                  <a:pt x="1407" y="172"/>
                  <a:pt x="1417" y="182"/>
                  <a:pt x="1438" y="217"/>
                </a:cubicBezTo>
                <a:cubicBezTo>
                  <a:pt x="1466" y="264"/>
                  <a:pt x="1505" y="305"/>
                  <a:pt x="1547" y="339"/>
                </a:cubicBezTo>
                <a:cubicBezTo>
                  <a:pt x="1593" y="376"/>
                  <a:pt x="1652" y="414"/>
                  <a:pt x="1710" y="428"/>
                </a:cubicBezTo>
                <a:cubicBezTo>
                  <a:pt x="1746" y="436"/>
                  <a:pt x="1775" y="430"/>
                  <a:pt x="1810" y="424"/>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807" name="Comment 15"/>
          <p:cNvSpPr>
            <a:spLocks noRot="1" noChangeAspect="1" noEditPoints="1" noChangeArrowheads="1" noChangeShapeType="1" noTextEdit="1"/>
          </p:cNvSpPr>
          <p:nvPr/>
        </p:nvSpPr>
        <p:spPr bwMode="auto">
          <a:xfrm>
            <a:off x="1404938" y="1531938"/>
            <a:ext cx="1274762" cy="479425"/>
          </a:xfrm>
          <a:custGeom>
            <a:avLst/>
            <a:gdLst>
              <a:gd name="T0" fmla="+- 0 4321 3903"/>
              <a:gd name="T1" fmla="*/ T0 w 3542"/>
              <a:gd name="T2" fmla="+- 0 4478 4255"/>
              <a:gd name="T3" fmla="*/ 4478 h 1333"/>
              <a:gd name="T4" fmla="+- 0 4115 3903"/>
              <a:gd name="T5" fmla="*/ T4 w 3542"/>
              <a:gd name="T6" fmla="+- 0 4286 4255"/>
              <a:gd name="T7" fmla="*/ 4286 h 1333"/>
              <a:gd name="T8" fmla="+- 0 4150 3903"/>
              <a:gd name="T9" fmla="*/ T8 w 3542"/>
              <a:gd name="T10" fmla="+- 0 5323 4255"/>
              <a:gd name="T11" fmla="*/ 5323 h 1333"/>
              <a:gd name="T12" fmla="+- 0 3903 3903"/>
              <a:gd name="T13" fmla="*/ T12 w 3542"/>
              <a:gd name="T14" fmla="+- 0 5123 4255"/>
              <a:gd name="T15" fmla="*/ 5123 h 1333"/>
              <a:gd name="T16" fmla="+- 0 4274 3903"/>
              <a:gd name="T17" fmla="*/ T16 w 3542"/>
              <a:gd name="T18" fmla="+- 0 5043 4255"/>
              <a:gd name="T19" fmla="*/ 5043 h 1333"/>
              <a:gd name="T20" fmla="+- 0 4784 3903"/>
              <a:gd name="T21" fmla="*/ T20 w 3542"/>
              <a:gd name="T22" fmla="+- 0 5170 4255"/>
              <a:gd name="T23" fmla="*/ 5170 h 1333"/>
              <a:gd name="T24" fmla="+- 0 4632 3903"/>
              <a:gd name="T25" fmla="*/ T24 w 3542"/>
              <a:gd name="T26" fmla="+- 0 4938 4255"/>
              <a:gd name="T27" fmla="*/ 4938 h 1333"/>
              <a:gd name="T28" fmla="+- 0 4398 3903"/>
              <a:gd name="T29" fmla="*/ T28 w 3542"/>
              <a:gd name="T30" fmla="+- 0 5113 4255"/>
              <a:gd name="T31" fmla="*/ 5113 h 1333"/>
              <a:gd name="T32" fmla="+- 0 4638 3903"/>
              <a:gd name="T33" fmla="*/ T32 w 3542"/>
              <a:gd name="T34" fmla="+- 0 5366 4255"/>
              <a:gd name="T35" fmla="*/ 5366 h 1333"/>
              <a:gd name="T36" fmla="+- 0 4684 3903"/>
              <a:gd name="T37" fmla="*/ T36 w 3542"/>
              <a:gd name="T38" fmla="+- 0 5004 4255"/>
              <a:gd name="T39" fmla="*/ 5004 h 1333"/>
              <a:gd name="T40" fmla="+- 0 4869 3903"/>
              <a:gd name="T41" fmla="*/ T40 w 3542"/>
              <a:gd name="T42" fmla="+- 0 5380 4255"/>
              <a:gd name="T43" fmla="*/ 5380 h 1333"/>
              <a:gd name="T44" fmla="+- 0 5080 3903"/>
              <a:gd name="T45" fmla="*/ T44 w 3542"/>
              <a:gd name="T46" fmla="+- 0 5040 4255"/>
              <a:gd name="T47" fmla="*/ 5040 h 1333"/>
              <a:gd name="T48" fmla="+- 0 5134 3903"/>
              <a:gd name="T49" fmla="*/ T48 w 3542"/>
              <a:gd name="T50" fmla="+- 0 5298 4255"/>
              <a:gd name="T51" fmla="*/ 5298 h 1333"/>
              <a:gd name="T52" fmla="+- 0 5157 3903"/>
              <a:gd name="T53" fmla="*/ T52 w 3542"/>
              <a:gd name="T54" fmla="+- 0 4936 4255"/>
              <a:gd name="T55" fmla="*/ 4936 h 1333"/>
              <a:gd name="T56" fmla="+- 0 5332 3903"/>
              <a:gd name="T57" fmla="*/ T56 w 3542"/>
              <a:gd name="T58" fmla="+- 0 5348 4255"/>
              <a:gd name="T59" fmla="*/ 5348 h 1333"/>
              <a:gd name="T60" fmla="+- 0 5404 3903"/>
              <a:gd name="T61" fmla="*/ T60 w 3542"/>
              <a:gd name="T62" fmla="+- 0 5084 4255"/>
              <a:gd name="T63" fmla="*/ 5084 h 1333"/>
              <a:gd name="T64" fmla="+- 0 5519 3903"/>
              <a:gd name="T65" fmla="*/ T64 w 3542"/>
              <a:gd name="T66" fmla="+- 0 5173 4255"/>
              <a:gd name="T67" fmla="*/ 5173 h 1333"/>
              <a:gd name="T68" fmla="+- 0 5619 3903"/>
              <a:gd name="T69" fmla="*/ T68 w 3542"/>
              <a:gd name="T70" fmla="+- 0 5355 4255"/>
              <a:gd name="T71" fmla="*/ 5355 h 1333"/>
              <a:gd name="T72" fmla="+- 0 5800 3903"/>
              <a:gd name="T73" fmla="*/ T72 w 3542"/>
              <a:gd name="T74" fmla="+- 0 5345 4255"/>
              <a:gd name="T75" fmla="*/ 5345 h 1333"/>
              <a:gd name="T76" fmla="+- 0 5859 3903"/>
              <a:gd name="T77" fmla="*/ T76 w 3542"/>
              <a:gd name="T78" fmla="+- 0 5369 4255"/>
              <a:gd name="T79" fmla="*/ 5369 h 1333"/>
              <a:gd name="T80" fmla="+- 0 5698 3903"/>
              <a:gd name="T81" fmla="*/ T80 w 3542"/>
              <a:gd name="T82" fmla="+- 0 4836 4255"/>
              <a:gd name="T83" fmla="*/ 4836 h 1333"/>
              <a:gd name="T84" fmla="+- 0 5959 3903"/>
              <a:gd name="T85" fmla="*/ T84 w 3542"/>
              <a:gd name="T86" fmla="+- 0 4610 4255"/>
              <a:gd name="T87" fmla="*/ 4610 h 1333"/>
              <a:gd name="T88" fmla="+- 0 6179 3903"/>
              <a:gd name="T89" fmla="*/ T88 w 3542"/>
              <a:gd name="T90" fmla="+- 0 5359 4255"/>
              <a:gd name="T91" fmla="*/ 5359 h 1333"/>
              <a:gd name="T92" fmla="+- 0 6398 3903"/>
              <a:gd name="T93" fmla="*/ T92 w 3542"/>
              <a:gd name="T94" fmla="+- 0 5184 4255"/>
              <a:gd name="T95" fmla="*/ 5184 h 1333"/>
              <a:gd name="T96" fmla="+- 0 6477 3903"/>
              <a:gd name="T97" fmla="*/ T96 w 3542"/>
              <a:gd name="T98" fmla="+- 0 5387 4255"/>
              <a:gd name="T99" fmla="*/ 5387 h 1333"/>
              <a:gd name="T100" fmla="+- 0 6301 3903"/>
              <a:gd name="T101" fmla="*/ T100 w 3542"/>
              <a:gd name="T102" fmla="+- 0 4840 4255"/>
              <a:gd name="T103" fmla="*/ 4840 h 1333"/>
              <a:gd name="T104" fmla="+- 0 6889 3903"/>
              <a:gd name="T105" fmla="*/ T104 w 3542"/>
              <a:gd name="T106" fmla="+- 0 5131 4255"/>
              <a:gd name="T107" fmla="*/ 5131 h 1333"/>
              <a:gd name="T108" fmla="+- 0 6686 3903"/>
              <a:gd name="T109" fmla="*/ T108 w 3542"/>
              <a:gd name="T110" fmla="+- 0 4992 4255"/>
              <a:gd name="T111" fmla="*/ 4992 h 1333"/>
              <a:gd name="T112" fmla="+- 0 6717 3903"/>
              <a:gd name="T113" fmla="*/ T112 w 3542"/>
              <a:gd name="T114" fmla="+- 0 5427 4255"/>
              <a:gd name="T115" fmla="*/ 5427 h 1333"/>
              <a:gd name="T116" fmla="+- 0 6883 3903"/>
              <a:gd name="T117" fmla="*/ T116 w 3542"/>
              <a:gd name="T118" fmla="+- 0 5214 4255"/>
              <a:gd name="T119" fmla="*/ 5214 h 1333"/>
              <a:gd name="T120" fmla="+- 0 7098 3903"/>
              <a:gd name="T121" fmla="*/ T120 w 3542"/>
              <a:gd name="T122" fmla="+- 0 5491 4255"/>
              <a:gd name="T123" fmla="*/ 5491 h 1333"/>
              <a:gd name="T124" fmla="+- 0 7080 3903"/>
              <a:gd name="T125" fmla="*/ T124 w 3542"/>
              <a:gd name="T126" fmla="+- 0 4334 4255"/>
              <a:gd name="T127" fmla="*/ 4334 h 1333"/>
              <a:gd name="T128" fmla="+- 0 7130 3903"/>
              <a:gd name="T129" fmla="*/ T128 w 3542"/>
              <a:gd name="T130" fmla="+- 0 4442 4255"/>
              <a:gd name="T131" fmla="*/ 4442 h 1333"/>
              <a:gd name="T132" fmla="+- 0 7291 3903"/>
              <a:gd name="T133" fmla="*/ T132 w 3542"/>
              <a:gd name="T134" fmla="+- 0 4369 4255"/>
              <a:gd name="T135" fmla="*/ 4369 h 1333"/>
              <a:gd name="T136" fmla="+- 0 7177 3903"/>
              <a:gd name="T137" fmla="*/ T136 w 3542"/>
              <a:gd name="T138" fmla="+- 0 4722 4255"/>
              <a:gd name="T139" fmla="*/ 4722 h 1333"/>
              <a:gd name="T140" fmla="+- 0 7302 3903"/>
              <a:gd name="T141" fmla="*/ T140 w 3542"/>
              <a:gd name="T142" fmla="+- 0 4890 4255"/>
              <a:gd name="T143" fmla="*/ 4890 h 1333"/>
              <a:gd name="T144" fmla="+- 0 7438 3903"/>
              <a:gd name="T145" fmla="*/ T144 w 3542"/>
              <a:gd name="T146" fmla="+- 0 4729 4255"/>
              <a:gd name="T147" fmla="*/ 4729 h 13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Lst>
            <a:rect l="0" t="0" r="r" b="b"/>
            <a:pathLst>
              <a:path w="3542" h="1333" extrusionOk="0">
                <a:moveTo>
                  <a:pt x="398" y="355"/>
                </a:moveTo>
                <a:cubicBezTo>
                  <a:pt x="422" y="315"/>
                  <a:pt x="429" y="272"/>
                  <a:pt x="418" y="223"/>
                </a:cubicBezTo>
                <a:cubicBezTo>
                  <a:pt x="404" y="163"/>
                  <a:pt x="372" y="99"/>
                  <a:pt x="335" y="50"/>
                </a:cubicBezTo>
                <a:cubicBezTo>
                  <a:pt x="302" y="6"/>
                  <a:pt x="252" y="-26"/>
                  <a:pt x="212" y="31"/>
                </a:cubicBezTo>
                <a:cubicBezTo>
                  <a:pt x="143" y="129"/>
                  <a:pt x="160" y="291"/>
                  <a:pt x="161" y="403"/>
                </a:cubicBezTo>
                <a:cubicBezTo>
                  <a:pt x="163" y="627"/>
                  <a:pt x="201" y="849"/>
                  <a:pt x="247" y="1068"/>
                </a:cubicBezTo>
                <a:cubicBezTo>
                  <a:pt x="264" y="1148"/>
                  <a:pt x="282" y="1229"/>
                  <a:pt x="305" y="1307"/>
                </a:cubicBezTo>
              </a:path>
              <a:path w="3542" h="1333" extrusionOk="0">
                <a:moveTo>
                  <a:pt x="0" y="868"/>
                </a:moveTo>
                <a:cubicBezTo>
                  <a:pt x="50" y="864"/>
                  <a:pt x="94" y="851"/>
                  <a:pt x="142" y="840"/>
                </a:cubicBezTo>
                <a:cubicBezTo>
                  <a:pt x="221" y="822"/>
                  <a:pt x="293" y="802"/>
                  <a:pt x="371" y="788"/>
                </a:cubicBezTo>
                <a:cubicBezTo>
                  <a:pt x="422" y="779"/>
                  <a:pt x="471" y="776"/>
                  <a:pt x="523" y="774"/>
                </a:cubicBezTo>
              </a:path>
              <a:path w="3542" h="1333" extrusionOk="0">
                <a:moveTo>
                  <a:pt x="881" y="915"/>
                </a:moveTo>
                <a:cubicBezTo>
                  <a:pt x="883" y="871"/>
                  <a:pt x="873" y="853"/>
                  <a:pt x="853" y="813"/>
                </a:cubicBezTo>
                <a:cubicBezTo>
                  <a:pt x="826" y="759"/>
                  <a:pt x="781" y="714"/>
                  <a:pt x="729" y="683"/>
                </a:cubicBezTo>
                <a:cubicBezTo>
                  <a:pt x="686" y="657"/>
                  <a:pt x="626" y="644"/>
                  <a:pt x="579" y="672"/>
                </a:cubicBezTo>
                <a:cubicBezTo>
                  <a:pt x="518" y="708"/>
                  <a:pt x="500" y="794"/>
                  <a:pt x="495" y="858"/>
                </a:cubicBezTo>
                <a:cubicBezTo>
                  <a:pt x="488" y="952"/>
                  <a:pt x="509" y="1075"/>
                  <a:pt x="586" y="1138"/>
                </a:cubicBezTo>
                <a:cubicBezTo>
                  <a:pt x="638" y="1180"/>
                  <a:pt x="697" y="1158"/>
                  <a:pt x="735" y="1111"/>
                </a:cubicBezTo>
                <a:cubicBezTo>
                  <a:pt x="781" y="1055"/>
                  <a:pt x="796" y="969"/>
                  <a:pt x="799" y="899"/>
                </a:cubicBezTo>
                <a:cubicBezTo>
                  <a:pt x="801" y="848"/>
                  <a:pt x="793" y="798"/>
                  <a:pt x="781" y="749"/>
                </a:cubicBezTo>
                <a:cubicBezTo>
                  <a:pt x="800" y="816"/>
                  <a:pt x="822" y="881"/>
                  <a:pt x="849" y="945"/>
                </a:cubicBezTo>
                <a:cubicBezTo>
                  <a:pt x="876" y="1010"/>
                  <a:pt x="914" y="1077"/>
                  <a:pt x="966" y="1125"/>
                </a:cubicBezTo>
                <a:cubicBezTo>
                  <a:pt x="988" y="1146"/>
                  <a:pt x="1005" y="1142"/>
                  <a:pt x="1030" y="1138"/>
                </a:cubicBezTo>
              </a:path>
              <a:path w="3542" h="1333" extrusionOk="0">
                <a:moveTo>
                  <a:pt x="1177" y="785"/>
                </a:moveTo>
                <a:cubicBezTo>
                  <a:pt x="1187" y="839"/>
                  <a:pt x="1191" y="896"/>
                  <a:pt x="1204" y="949"/>
                </a:cubicBezTo>
                <a:cubicBezTo>
                  <a:pt x="1212" y="981"/>
                  <a:pt x="1221" y="1012"/>
                  <a:pt x="1231" y="1043"/>
                </a:cubicBezTo>
                <a:cubicBezTo>
                  <a:pt x="1230" y="989"/>
                  <a:pt x="1220" y="937"/>
                  <a:pt x="1214" y="883"/>
                </a:cubicBezTo>
                <a:cubicBezTo>
                  <a:pt x="1206" y="804"/>
                  <a:pt x="1192" y="728"/>
                  <a:pt x="1254" y="681"/>
                </a:cubicBezTo>
                <a:cubicBezTo>
                  <a:pt x="1305" y="720"/>
                  <a:pt x="1329" y="762"/>
                  <a:pt x="1354" y="822"/>
                </a:cubicBezTo>
                <a:cubicBezTo>
                  <a:pt x="1391" y="910"/>
                  <a:pt x="1411" y="1000"/>
                  <a:pt x="1429" y="1093"/>
                </a:cubicBezTo>
                <a:cubicBezTo>
                  <a:pt x="1439" y="1051"/>
                  <a:pt x="1440" y="1008"/>
                  <a:pt x="1447" y="965"/>
                </a:cubicBezTo>
                <a:cubicBezTo>
                  <a:pt x="1454" y="924"/>
                  <a:pt x="1463" y="856"/>
                  <a:pt x="1501" y="829"/>
                </a:cubicBezTo>
                <a:cubicBezTo>
                  <a:pt x="1508" y="827"/>
                  <a:pt x="1515" y="826"/>
                  <a:pt x="1522" y="824"/>
                </a:cubicBezTo>
                <a:cubicBezTo>
                  <a:pt x="1564" y="844"/>
                  <a:pt x="1593" y="875"/>
                  <a:pt x="1616" y="918"/>
                </a:cubicBezTo>
                <a:cubicBezTo>
                  <a:pt x="1641" y="964"/>
                  <a:pt x="1651" y="1021"/>
                  <a:pt x="1678" y="1065"/>
                </a:cubicBezTo>
                <a:cubicBezTo>
                  <a:pt x="1697" y="1087"/>
                  <a:pt x="1699" y="1093"/>
                  <a:pt x="1716" y="1100"/>
                </a:cubicBezTo>
              </a:path>
              <a:path w="3542" h="1333" extrusionOk="0">
                <a:moveTo>
                  <a:pt x="1863" y="909"/>
                </a:moveTo>
                <a:cubicBezTo>
                  <a:pt x="1875" y="969"/>
                  <a:pt x="1883" y="1032"/>
                  <a:pt x="1897" y="1090"/>
                </a:cubicBezTo>
                <a:cubicBezTo>
                  <a:pt x="1903" y="1115"/>
                  <a:pt x="1939" y="1207"/>
                  <a:pt x="1952" y="1148"/>
                </a:cubicBezTo>
                <a:cubicBezTo>
                  <a:pt x="1953" y="1137"/>
                  <a:pt x="1955" y="1125"/>
                  <a:pt x="1956" y="1114"/>
                </a:cubicBezTo>
              </a:path>
              <a:path w="3542" h="1333" extrusionOk="0">
                <a:moveTo>
                  <a:pt x="1847" y="606"/>
                </a:moveTo>
                <a:cubicBezTo>
                  <a:pt x="1826" y="574"/>
                  <a:pt x="1805" y="517"/>
                  <a:pt x="1795" y="581"/>
                </a:cubicBezTo>
              </a:path>
              <a:path w="3542" h="1333" extrusionOk="0">
                <a:moveTo>
                  <a:pt x="2011" y="93"/>
                </a:moveTo>
                <a:cubicBezTo>
                  <a:pt x="2025" y="180"/>
                  <a:pt x="2036" y="269"/>
                  <a:pt x="2056" y="355"/>
                </a:cubicBezTo>
                <a:cubicBezTo>
                  <a:pt x="2085" y="483"/>
                  <a:pt x="2124" y="610"/>
                  <a:pt x="2160" y="737"/>
                </a:cubicBezTo>
                <a:cubicBezTo>
                  <a:pt x="2195" y="859"/>
                  <a:pt x="2225" y="988"/>
                  <a:pt x="2276" y="1104"/>
                </a:cubicBezTo>
                <a:cubicBezTo>
                  <a:pt x="2299" y="1157"/>
                  <a:pt x="2306" y="1153"/>
                  <a:pt x="2334" y="1186"/>
                </a:cubicBezTo>
              </a:path>
              <a:path w="3542" h="1333" extrusionOk="0">
                <a:moveTo>
                  <a:pt x="2495" y="929"/>
                </a:moveTo>
                <a:cubicBezTo>
                  <a:pt x="2502" y="963"/>
                  <a:pt x="2507" y="1002"/>
                  <a:pt x="2518" y="1034"/>
                </a:cubicBezTo>
                <a:cubicBezTo>
                  <a:pt x="2528" y="1063"/>
                  <a:pt x="2549" y="1112"/>
                  <a:pt x="2574" y="1132"/>
                </a:cubicBezTo>
                <a:cubicBezTo>
                  <a:pt x="2590" y="1138"/>
                  <a:pt x="2596" y="1140"/>
                  <a:pt x="2588" y="1120"/>
                </a:cubicBezTo>
              </a:path>
              <a:path w="3542" h="1333" extrusionOk="0">
                <a:moveTo>
                  <a:pt x="2398" y="585"/>
                </a:moveTo>
                <a:cubicBezTo>
                  <a:pt x="2363" y="558"/>
                  <a:pt x="2378" y="587"/>
                  <a:pt x="2386" y="605"/>
                </a:cubicBezTo>
              </a:path>
              <a:path w="3542" h="1333" extrusionOk="0">
                <a:moveTo>
                  <a:pt x="2986" y="876"/>
                </a:moveTo>
                <a:cubicBezTo>
                  <a:pt x="2968" y="832"/>
                  <a:pt x="2944" y="777"/>
                  <a:pt x="2907" y="747"/>
                </a:cubicBezTo>
                <a:cubicBezTo>
                  <a:pt x="2868" y="716"/>
                  <a:pt x="2824" y="707"/>
                  <a:pt x="2783" y="737"/>
                </a:cubicBezTo>
                <a:cubicBezTo>
                  <a:pt x="2729" y="776"/>
                  <a:pt x="2720" y="863"/>
                  <a:pt x="2720" y="924"/>
                </a:cubicBezTo>
                <a:cubicBezTo>
                  <a:pt x="2720" y="1009"/>
                  <a:pt x="2745" y="1116"/>
                  <a:pt x="2814" y="1172"/>
                </a:cubicBezTo>
                <a:cubicBezTo>
                  <a:pt x="2874" y="1220"/>
                  <a:pt x="2922" y="1165"/>
                  <a:pt x="2946" y="1111"/>
                </a:cubicBezTo>
                <a:cubicBezTo>
                  <a:pt x="2967" y="1064"/>
                  <a:pt x="2972" y="1009"/>
                  <a:pt x="2980" y="959"/>
                </a:cubicBezTo>
                <a:cubicBezTo>
                  <a:pt x="2984" y="933"/>
                  <a:pt x="2981" y="923"/>
                  <a:pt x="3003" y="926"/>
                </a:cubicBezTo>
                <a:cubicBezTo>
                  <a:pt x="3077" y="1023"/>
                  <a:pt x="3137" y="1130"/>
                  <a:pt x="3195" y="1236"/>
                </a:cubicBezTo>
                <a:cubicBezTo>
                  <a:pt x="3223" y="1286"/>
                  <a:pt x="3231" y="1301"/>
                  <a:pt x="3251" y="1332"/>
                </a:cubicBezTo>
              </a:path>
              <a:path w="3542" h="1333" extrusionOk="0">
                <a:moveTo>
                  <a:pt x="3177" y="79"/>
                </a:moveTo>
                <a:cubicBezTo>
                  <a:pt x="3182" y="111"/>
                  <a:pt x="3178" y="155"/>
                  <a:pt x="3206" y="177"/>
                </a:cubicBezTo>
                <a:cubicBezTo>
                  <a:pt x="3213" y="180"/>
                  <a:pt x="3220" y="184"/>
                  <a:pt x="3227" y="187"/>
                </a:cubicBezTo>
              </a:path>
              <a:path w="3542" h="1333" extrusionOk="0">
                <a:moveTo>
                  <a:pt x="3374" y="9"/>
                </a:moveTo>
                <a:cubicBezTo>
                  <a:pt x="3380" y="43"/>
                  <a:pt x="3380" y="81"/>
                  <a:pt x="3388" y="114"/>
                </a:cubicBezTo>
                <a:cubicBezTo>
                  <a:pt x="3396" y="149"/>
                  <a:pt x="3407" y="182"/>
                  <a:pt x="3414" y="218"/>
                </a:cubicBezTo>
              </a:path>
              <a:path w="3542" h="1333" extrusionOk="0">
                <a:moveTo>
                  <a:pt x="3274" y="467"/>
                </a:moveTo>
                <a:cubicBezTo>
                  <a:pt x="3282" y="509"/>
                  <a:pt x="3305" y="535"/>
                  <a:pt x="3329" y="571"/>
                </a:cubicBezTo>
                <a:cubicBezTo>
                  <a:pt x="3346" y="597"/>
                  <a:pt x="3367" y="626"/>
                  <a:pt x="3399" y="635"/>
                </a:cubicBezTo>
                <a:cubicBezTo>
                  <a:pt x="3433" y="645"/>
                  <a:pt x="3464" y="634"/>
                  <a:pt x="3485" y="606"/>
                </a:cubicBezTo>
                <a:cubicBezTo>
                  <a:pt x="3514" y="567"/>
                  <a:pt x="3525" y="520"/>
                  <a:pt x="3535" y="474"/>
                </a:cubicBezTo>
                <a:cubicBezTo>
                  <a:pt x="3541" y="445"/>
                  <a:pt x="3539" y="425"/>
                  <a:pt x="3535" y="396"/>
                </a:cubicBezTo>
              </a:path>
            </a:pathLst>
          </a:custGeom>
          <a:noFill/>
          <a:ln w="19050" cap="rnd">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TotalTime>
  <Words>1083</Words>
  <Application>Microsoft Macintosh PowerPoint</Application>
  <PresentationFormat>On-screen Show (4:3)</PresentationFormat>
  <Paragraphs>152</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JCPS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telecom</dc:creator>
  <cp:lastModifiedBy>Yasmine Allen</cp:lastModifiedBy>
  <cp:revision>40</cp:revision>
  <dcterms:created xsi:type="dcterms:W3CDTF">2012-08-02T05:05:06Z</dcterms:created>
  <dcterms:modified xsi:type="dcterms:W3CDTF">2012-09-04T00:28:22Z</dcterms:modified>
</cp:coreProperties>
</file>